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2" r:id="rId3"/>
    <p:sldId id="290" r:id="rId4"/>
    <p:sldId id="310" r:id="rId5"/>
    <p:sldId id="311" r:id="rId6"/>
    <p:sldId id="293" r:id="rId7"/>
    <p:sldId id="294" r:id="rId8"/>
    <p:sldId id="312" r:id="rId9"/>
    <p:sldId id="291" r:id="rId10"/>
    <p:sldId id="313" r:id="rId11"/>
    <p:sldId id="316" r:id="rId12"/>
    <p:sldId id="314" r:id="rId13"/>
    <p:sldId id="318" r:id="rId14"/>
    <p:sldId id="317" r:id="rId15"/>
    <p:sldId id="31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FA765D-CBA8-4D8F-ADC6-6928BA46D168}" v="1" dt="2018-12-27T18:39:09.9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iadam@hotmail.com" userId="35aaabc26dd741c0" providerId="LiveId" clId="{89FA765D-CBA8-4D8F-ADC6-6928BA46D168}"/>
    <pc:docChg chg="custSel modSld">
      <pc:chgData name="bakiadam@hotmail.com" userId="35aaabc26dd741c0" providerId="LiveId" clId="{89FA765D-CBA8-4D8F-ADC6-6928BA46D168}" dt="2018-12-27T18:39:10.050" v="0" actId="27636"/>
      <pc:docMkLst>
        <pc:docMk/>
      </pc:docMkLst>
      <pc:sldChg chg="modSp">
        <pc:chgData name="bakiadam@hotmail.com" userId="35aaabc26dd741c0" providerId="LiveId" clId="{89FA765D-CBA8-4D8F-ADC6-6928BA46D168}" dt="2018-12-27T18:39:10.050" v="0" actId="27636"/>
        <pc:sldMkLst>
          <pc:docMk/>
          <pc:sldMk cId="0" sldId="314"/>
        </pc:sldMkLst>
        <pc:spChg chg="mod">
          <ac:chgData name="bakiadam@hotmail.com" userId="35aaabc26dd741c0" providerId="LiveId" clId="{89FA765D-CBA8-4D8F-ADC6-6928BA46D168}" dt="2018-12-27T18:39:10.050" v="0" actId="27636"/>
          <ac:spMkLst>
            <pc:docMk/>
            <pc:sldMk cId="0" sldId="314"/>
            <ac:spMk id="56323" creationId="{8DAE8D92-D936-43A2-9209-B30ED604F50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72192A-AB03-4F0A-B5CC-A432DE80668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8CE389B-9D07-46AB-84B2-15D2DD040A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FCFF872-0E99-42E6-A012-9D880AE17205}"/>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B6B44F65-61FB-4AE7-A537-DE016FE4083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E97FB59-1605-4578-A7B3-A7D585853B99}"/>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3721148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254D6D7-482A-4F97-BC23-4F305BA1624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6897A91-1C3A-40AD-AC69-A342436A2E07}"/>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CB76B9-6A7A-4A9A-B0AC-7ED9F1562F8A}"/>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BC40B527-DF81-4A7D-A465-6DCFE43DB0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8CDA8C-EFE0-46A5-83B2-23A29CB4E28C}"/>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2604833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10A54EC-5270-48B3-96DC-7C9AE978F6F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B0FCB36-6919-464C-AFE8-D94EB38B6CEC}"/>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B7CB6DF-EBDB-4DBB-BECE-6C01E3C39EAA}"/>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D8ECD92C-6604-41AE-8ED7-D46E1AA643F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D0B5419-24C8-4DFE-888D-141460A64E5F}"/>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2743943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32">
            <a:extLst>
              <a:ext uri="{FF2B5EF4-FFF2-40B4-BE49-F238E27FC236}">
                <a16:creationId xmlns:a16="http://schemas.microsoft.com/office/drawing/2014/main" id="{1BA455EF-65B2-498A-A6E1-F042D4E8FD43}"/>
              </a:ext>
            </a:extLst>
          </p:cNvPr>
          <p:cNvGrpSpPr>
            <a:grpSpLocks/>
          </p:cNvGrpSpPr>
          <p:nvPr/>
        </p:nvGrpSpPr>
        <p:grpSpPr bwMode="auto">
          <a:xfrm>
            <a:off x="-42333" y="1"/>
            <a:ext cx="12238567" cy="6924675"/>
            <a:chOff x="-20" y="0"/>
            <a:chExt cx="5782" cy="4362"/>
          </a:xfrm>
        </p:grpSpPr>
        <p:sp>
          <p:nvSpPr>
            <p:cNvPr id="5" name="Rectangle 28" descr="Stonbk">
              <a:extLst>
                <a:ext uri="{FF2B5EF4-FFF2-40B4-BE49-F238E27FC236}">
                  <a16:creationId xmlns:a16="http://schemas.microsoft.com/office/drawing/2014/main" id="{E683286D-43FD-4A93-A420-125738D3D041}"/>
                </a:ext>
              </a:extLst>
            </p:cNvPr>
            <p:cNvSpPr>
              <a:spLocks noChangeArrowheads="1"/>
            </p:cNvSpPr>
            <p:nvPr userDrawn="1"/>
          </p:nvSpPr>
          <p:spPr bwMode="white">
            <a:xfrm>
              <a:off x="-15" y="5"/>
              <a:ext cx="5775" cy="4311"/>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6" name="Rectangle 9">
              <a:extLst>
                <a:ext uri="{FF2B5EF4-FFF2-40B4-BE49-F238E27FC236}">
                  <a16:creationId xmlns:a16="http://schemas.microsoft.com/office/drawing/2014/main" id="{B6907B93-9B95-4F5B-8ACF-8F402C313FF3}"/>
                </a:ext>
              </a:extLst>
            </p:cNvPr>
            <p:cNvSpPr>
              <a:spLocks noChangeArrowheads="1"/>
            </p:cNvSpPr>
            <p:nvPr userDrawn="1"/>
          </p:nvSpPr>
          <p:spPr bwMode="ltGray">
            <a:xfrm>
              <a:off x="0" y="0"/>
              <a:ext cx="743" cy="4334"/>
            </a:xfrm>
            <a:prstGeom prst="rect">
              <a:avLst/>
            </a:prstGeom>
            <a:gradFill rotWithShape="0">
              <a:gsLst>
                <a:gs pos="0">
                  <a:schemeClr val="folHlink"/>
                </a:gs>
                <a:gs pos="50000">
                  <a:schemeClr val="folHlink">
                    <a:gamma/>
                    <a:shade val="46275"/>
                    <a:invGamma/>
                  </a:schemeClr>
                </a:gs>
                <a:gs pos="100000">
                  <a:schemeClr val="folHlink"/>
                </a:gs>
              </a:gsLst>
              <a:lin ang="5400000" scaled="1"/>
            </a:gradFill>
            <a:ln w="9525">
              <a:noFill/>
              <a:miter lim="800000"/>
              <a:headEnd/>
              <a:tailEnd/>
            </a:ln>
            <a:effectLst/>
          </p:spPr>
          <p:txBody>
            <a:bodyPr wrap="none" anchor="ctr"/>
            <a:lstStyle/>
            <a:p>
              <a:pPr eaLnBrk="1" hangingPunct="1">
                <a:defRPr/>
              </a:pPr>
              <a:endParaRPr lang="tr-TR" sz="1800">
                <a:latin typeface="Arial" charset="0"/>
              </a:endParaRPr>
            </a:p>
          </p:txBody>
        </p:sp>
        <p:sp>
          <p:nvSpPr>
            <p:cNvPr id="7" name="Rectangle 10">
              <a:extLst>
                <a:ext uri="{FF2B5EF4-FFF2-40B4-BE49-F238E27FC236}">
                  <a16:creationId xmlns:a16="http://schemas.microsoft.com/office/drawing/2014/main" id="{08E96EE1-C7A7-4693-B965-2A5EEA350773}"/>
                </a:ext>
              </a:extLst>
            </p:cNvPr>
            <p:cNvSpPr>
              <a:spLocks noChangeArrowheads="1"/>
            </p:cNvSpPr>
            <p:nvPr userDrawn="1"/>
          </p:nvSpPr>
          <p:spPr bwMode="hidden">
            <a:xfrm>
              <a:off x="695" y="0"/>
              <a:ext cx="50" cy="43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pic>
          <p:nvPicPr>
            <p:cNvPr id="8" name="Picture 11" descr="C:\My Documents\bits\Astonbnr.GIF">
              <a:extLst>
                <a:ext uri="{FF2B5EF4-FFF2-40B4-BE49-F238E27FC236}">
                  <a16:creationId xmlns:a16="http://schemas.microsoft.com/office/drawing/2014/main" id="{BA393415-2FA0-40CA-B7CD-E016259F24C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t="15163"/>
            <a:stretch>
              <a:fillRect/>
            </a:stretch>
          </p:blipFill>
          <p:spPr bwMode="gray">
            <a:xfrm>
              <a:off x="0" y="1705"/>
              <a:ext cx="5760"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4">
              <a:extLst>
                <a:ext uri="{FF2B5EF4-FFF2-40B4-BE49-F238E27FC236}">
                  <a16:creationId xmlns:a16="http://schemas.microsoft.com/office/drawing/2014/main" id="{EAD0D8AE-96CA-41C4-B8E8-AA226B5018F8}"/>
                </a:ext>
              </a:extLst>
            </p:cNvPr>
            <p:cNvSpPr>
              <a:spLocks noChangeArrowheads="1"/>
            </p:cNvSpPr>
            <p:nvPr userDrawn="1"/>
          </p:nvSpPr>
          <p:spPr bwMode="hidden">
            <a:xfrm rot="5400000">
              <a:off x="3204" y="-396"/>
              <a:ext cx="47" cy="506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0" name="Rectangle 12">
              <a:extLst>
                <a:ext uri="{FF2B5EF4-FFF2-40B4-BE49-F238E27FC236}">
                  <a16:creationId xmlns:a16="http://schemas.microsoft.com/office/drawing/2014/main" id="{C5A88D45-FC12-4C5B-9391-79D7E4037592}"/>
                </a:ext>
              </a:extLst>
            </p:cNvPr>
            <p:cNvSpPr>
              <a:spLocks noChangeArrowheads="1"/>
            </p:cNvSpPr>
            <p:nvPr userDrawn="1"/>
          </p:nvSpPr>
          <p:spPr bwMode="hidden">
            <a:xfrm rot="5400000">
              <a:off x="3204" y="-852"/>
              <a:ext cx="47" cy="50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1" name="Rectangle 13">
              <a:extLst>
                <a:ext uri="{FF2B5EF4-FFF2-40B4-BE49-F238E27FC236}">
                  <a16:creationId xmlns:a16="http://schemas.microsoft.com/office/drawing/2014/main" id="{58B80CEB-E4CC-487F-9C0B-B08962E0472A}"/>
                </a:ext>
              </a:extLst>
            </p:cNvPr>
            <p:cNvSpPr>
              <a:spLocks noChangeArrowheads="1"/>
            </p:cNvSpPr>
            <p:nvPr userDrawn="1"/>
          </p:nvSpPr>
          <p:spPr bwMode="hidden">
            <a:xfrm>
              <a:off x="-20" y="0"/>
              <a:ext cx="47" cy="434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2" name="Line 18">
              <a:extLst>
                <a:ext uri="{FF2B5EF4-FFF2-40B4-BE49-F238E27FC236}">
                  <a16:creationId xmlns:a16="http://schemas.microsoft.com/office/drawing/2014/main" id="{A0EC3F6F-8C61-4FD5-9F60-20EE12788A34}"/>
                </a:ext>
              </a:extLst>
            </p:cNvPr>
            <p:cNvSpPr>
              <a:spLocks noChangeShapeType="1"/>
            </p:cNvSpPr>
            <p:nvPr userDrawn="1"/>
          </p:nvSpPr>
          <p:spPr bwMode="auto">
            <a:xfrm>
              <a:off x="414" y="2118"/>
              <a:ext cx="281" cy="0"/>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sz="1800"/>
            </a:p>
          </p:txBody>
        </p:sp>
        <p:sp>
          <p:nvSpPr>
            <p:cNvPr id="13" name="Line 19">
              <a:extLst>
                <a:ext uri="{FF2B5EF4-FFF2-40B4-BE49-F238E27FC236}">
                  <a16:creationId xmlns:a16="http://schemas.microsoft.com/office/drawing/2014/main" id="{C53729EA-41AA-4C3A-98DE-5FE1A1F8D0E8}"/>
                </a:ext>
              </a:extLst>
            </p:cNvPr>
            <p:cNvSpPr>
              <a:spLocks noChangeShapeType="1"/>
            </p:cNvSpPr>
            <p:nvPr userDrawn="1"/>
          </p:nvSpPr>
          <p:spPr bwMode="auto">
            <a:xfrm flipV="1">
              <a:off x="27" y="2116"/>
              <a:ext cx="230" cy="1"/>
            </a:xfrm>
            <a:prstGeom prst="line">
              <a:avLst/>
            </a:prstGeom>
            <a:noFill/>
            <a:ln w="158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tr-TR" sz="1800"/>
            </a:p>
          </p:txBody>
        </p:sp>
        <p:sp>
          <p:nvSpPr>
            <p:cNvPr id="14" name="Freeform 24">
              <a:extLst>
                <a:ext uri="{FF2B5EF4-FFF2-40B4-BE49-F238E27FC236}">
                  <a16:creationId xmlns:a16="http://schemas.microsoft.com/office/drawing/2014/main" id="{63FE2F64-FDFB-462D-BCCA-A40DEB6BA740}"/>
                </a:ext>
              </a:extLst>
            </p:cNvPr>
            <p:cNvSpPr>
              <a:spLocks/>
            </p:cNvSpPr>
            <p:nvPr userDrawn="1"/>
          </p:nvSpPr>
          <p:spPr bwMode="auto">
            <a:xfrm>
              <a:off x="255" y="2115"/>
              <a:ext cx="65" cy="86"/>
            </a:xfrm>
            <a:custGeom>
              <a:avLst/>
              <a:gdLst>
                <a:gd name="T0" fmla="*/ 0 w 65"/>
                <a:gd name="T1" fmla="*/ 0 h 86"/>
                <a:gd name="T2" fmla="*/ 15 w 65"/>
                <a:gd name="T3" fmla="*/ 12 h 86"/>
                <a:gd name="T4" fmla="*/ 27 w 65"/>
                <a:gd name="T5" fmla="*/ 23 h 86"/>
                <a:gd name="T6" fmla="*/ 36 w 65"/>
                <a:gd name="T7" fmla="*/ 35 h 86"/>
                <a:gd name="T8" fmla="*/ 47 w 65"/>
                <a:gd name="T9" fmla="*/ 45 h 86"/>
                <a:gd name="T10" fmla="*/ 56 w 65"/>
                <a:gd name="T11" fmla="*/ 66 h 86"/>
                <a:gd name="T12" fmla="*/ 63 w 65"/>
                <a:gd name="T13" fmla="*/ 80 h 86"/>
                <a:gd name="T14" fmla="*/ 65 w 65"/>
                <a:gd name="T15" fmla="*/ 86 h 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5" h="86">
                  <a:moveTo>
                    <a:pt x="0" y="0"/>
                  </a:moveTo>
                  <a:cubicBezTo>
                    <a:pt x="9" y="4"/>
                    <a:pt x="6" y="10"/>
                    <a:pt x="15" y="12"/>
                  </a:cubicBezTo>
                  <a:cubicBezTo>
                    <a:pt x="18" y="20"/>
                    <a:pt x="19" y="20"/>
                    <a:pt x="27" y="23"/>
                  </a:cubicBezTo>
                  <a:cubicBezTo>
                    <a:pt x="29" y="29"/>
                    <a:pt x="30" y="32"/>
                    <a:pt x="36" y="35"/>
                  </a:cubicBezTo>
                  <a:cubicBezTo>
                    <a:pt x="40" y="40"/>
                    <a:pt x="43" y="40"/>
                    <a:pt x="47" y="45"/>
                  </a:cubicBezTo>
                  <a:cubicBezTo>
                    <a:pt x="49" y="71"/>
                    <a:pt x="49" y="52"/>
                    <a:pt x="56" y="66"/>
                  </a:cubicBezTo>
                  <a:cubicBezTo>
                    <a:pt x="57" y="74"/>
                    <a:pt x="56" y="77"/>
                    <a:pt x="63" y="80"/>
                  </a:cubicBezTo>
                  <a:cubicBezTo>
                    <a:pt x="65" y="85"/>
                    <a:pt x="65" y="83"/>
                    <a:pt x="65" y="86"/>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sz="1800"/>
            </a:p>
          </p:txBody>
        </p:sp>
        <p:sp>
          <p:nvSpPr>
            <p:cNvPr id="15" name="Freeform 26">
              <a:extLst>
                <a:ext uri="{FF2B5EF4-FFF2-40B4-BE49-F238E27FC236}">
                  <a16:creationId xmlns:a16="http://schemas.microsoft.com/office/drawing/2014/main" id="{B7F5BA8D-18BC-44E1-8568-68FF1761AA59}"/>
                </a:ext>
              </a:extLst>
            </p:cNvPr>
            <p:cNvSpPr>
              <a:spLocks/>
            </p:cNvSpPr>
            <p:nvPr userDrawn="1"/>
          </p:nvSpPr>
          <p:spPr bwMode="auto">
            <a:xfrm>
              <a:off x="344" y="2118"/>
              <a:ext cx="71" cy="84"/>
            </a:xfrm>
            <a:custGeom>
              <a:avLst/>
              <a:gdLst>
                <a:gd name="T0" fmla="*/ 69 w 71"/>
                <a:gd name="T1" fmla="*/ 0 h 84"/>
                <a:gd name="T2" fmla="*/ 61 w 71"/>
                <a:gd name="T3" fmla="*/ 27 h 84"/>
                <a:gd name="T4" fmla="*/ 52 w 71"/>
                <a:gd name="T5" fmla="*/ 57 h 84"/>
                <a:gd name="T6" fmla="*/ 46 w 71"/>
                <a:gd name="T7" fmla="*/ 72 h 84"/>
                <a:gd name="T8" fmla="*/ 33 w 71"/>
                <a:gd name="T9" fmla="*/ 63 h 84"/>
                <a:gd name="T10" fmla="*/ 25 w 71"/>
                <a:gd name="T11" fmla="*/ 51 h 84"/>
                <a:gd name="T12" fmla="*/ 10 w 71"/>
                <a:gd name="T13" fmla="*/ 39 h 84"/>
                <a:gd name="T14" fmla="*/ 4 w 71"/>
                <a:gd name="T15" fmla="*/ 77 h 84"/>
                <a:gd name="T16" fmla="*/ 1 w 71"/>
                <a:gd name="T17" fmla="*/ 84 h 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1" h="84">
                  <a:moveTo>
                    <a:pt x="69" y="0"/>
                  </a:moveTo>
                  <a:cubicBezTo>
                    <a:pt x="65" y="10"/>
                    <a:pt x="71" y="21"/>
                    <a:pt x="61" y="27"/>
                  </a:cubicBezTo>
                  <a:cubicBezTo>
                    <a:pt x="59" y="37"/>
                    <a:pt x="62" y="55"/>
                    <a:pt x="52" y="57"/>
                  </a:cubicBezTo>
                  <a:cubicBezTo>
                    <a:pt x="49" y="62"/>
                    <a:pt x="49" y="67"/>
                    <a:pt x="46" y="72"/>
                  </a:cubicBezTo>
                  <a:cubicBezTo>
                    <a:pt x="38" y="71"/>
                    <a:pt x="39" y="67"/>
                    <a:pt x="33" y="63"/>
                  </a:cubicBezTo>
                  <a:cubicBezTo>
                    <a:pt x="30" y="58"/>
                    <a:pt x="27" y="56"/>
                    <a:pt x="25" y="51"/>
                  </a:cubicBezTo>
                  <a:cubicBezTo>
                    <a:pt x="23" y="38"/>
                    <a:pt x="25" y="38"/>
                    <a:pt x="10" y="39"/>
                  </a:cubicBezTo>
                  <a:cubicBezTo>
                    <a:pt x="8" y="51"/>
                    <a:pt x="18" y="72"/>
                    <a:pt x="4" y="77"/>
                  </a:cubicBezTo>
                  <a:cubicBezTo>
                    <a:pt x="0" y="82"/>
                    <a:pt x="1" y="79"/>
                    <a:pt x="1" y="8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sz="1800"/>
            </a:p>
          </p:txBody>
        </p:sp>
      </p:grpSp>
      <p:sp>
        <p:nvSpPr>
          <p:cNvPr id="4098" name="Rectangle 2"/>
          <p:cNvSpPr>
            <a:spLocks noGrp="1" noChangeArrowheads="1"/>
          </p:cNvSpPr>
          <p:nvPr>
            <p:ph type="ctrTitle"/>
          </p:nvPr>
        </p:nvSpPr>
        <p:spPr>
          <a:xfrm>
            <a:off x="1659467" y="1247775"/>
            <a:ext cx="10363200" cy="1143000"/>
          </a:xfrm>
        </p:spPr>
        <p:txBody>
          <a:bodyPr anchor="b"/>
          <a:lstStyle>
            <a:lvl1pPr algn="ctr">
              <a:defRPr/>
            </a:lvl1pPr>
          </a:lstStyle>
          <a:p>
            <a:r>
              <a:rPr lang="en-US"/>
              <a:t>Click to edit Master title style</a:t>
            </a:r>
          </a:p>
        </p:txBody>
      </p:sp>
      <p:sp>
        <p:nvSpPr>
          <p:cNvPr id="4099" name="Rectangle 3"/>
          <p:cNvSpPr>
            <a:spLocks noGrp="1" noChangeArrowheads="1"/>
          </p:cNvSpPr>
          <p:nvPr>
            <p:ph type="subTitle" idx="1"/>
          </p:nvPr>
        </p:nvSpPr>
        <p:spPr>
          <a:xfrm>
            <a:off x="2573867"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6" name="Rectangle 4">
            <a:extLst>
              <a:ext uri="{FF2B5EF4-FFF2-40B4-BE49-F238E27FC236}">
                <a16:creationId xmlns:a16="http://schemas.microsoft.com/office/drawing/2014/main" id="{CB8D5693-196B-4326-891D-1CC7FBBD3F5C}"/>
              </a:ext>
            </a:extLst>
          </p:cNvPr>
          <p:cNvSpPr>
            <a:spLocks noGrp="1" noChangeArrowheads="1"/>
          </p:cNvSpPr>
          <p:nvPr>
            <p:ph type="dt" sz="half" idx="10"/>
          </p:nvPr>
        </p:nvSpPr>
        <p:spPr>
          <a:xfrm>
            <a:off x="1682751" y="6248400"/>
            <a:ext cx="2540000" cy="457200"/>
          </a:xfrm>
        </p:spPr>
        <p:txBody>
          <a:bodyPr/>
          <a:lstStyle>
            <a:lvl1pPr>
              <a:defRPr/>
            </a:lvl1pPr>
          </a:lstStyle>
          <a:p>
            <a:pPr>
              <a:defRPr/>
            </a:pPr>
            <a:endParaRPr lang="en-US"/>
          </a:p>
        </p:txBody>
      </p:sp>
      <p:sp>
        <p:nvSpPr>
          <p:cNvPr id="17" name="Rectangle 5">
            <a:extLst>
              <a:ext uri="{FF2B5EF4-FFF2-40B4-BE49-F238E27FC236}">
                <a16:creationId xmlns:a16="http://schemas.microsoft.com/office/drawing/2014/main" id="{98D6BB3C-2792-4F41-8C98-F7ACA7623370}"/>
              </a:ext>
            </a:extLst>
          </p:cNvPr>
          <p:cNvSpPr>
            <a:spLocks noGrp="1" noChangeArrowheads="1"/>
          </p:cNvSpPr>
          <p:nvPr>
            <p:ph type="ftr" sz="quarter" idx="11"/>
          </p:nvPr>
        </p:nvSpPr>
        <p:spPr>
          <a:xfrm>
            <a:off x="4933951" y="6248400"/>
            <a:ext cx="3860800" cy="457200"/>
          </a:xfrm>
        </p:spPr>
        <p:txBody>
          <a:bodyPr/>
          <a:lstStyle>
            <a:lvl1pPr>
              <a:defRPr/>
            </a:lvl1pPr>
          </a:lstStyle>
          <a:p>
            <a:pPr>
              <a:defRPr/>
            </a:pPr>
            <a:endParaRPr lang="en-US"/>
          </a:p>
        </p:txBody>
      </p:sp>
      <p:sp>
        <p:nvSpPr>
          <p:cNvPr id="18" name="Rectangle 6">
            <a:extLst>
              <a:ext uri="{FF2B5EF4-FFF2-40B4-BE49-F238E27FC236}">
                <a16:creationId xmlns:a16="http://schemas.microsoft.com/office/drawing/2014/main" id="{A59A1C10-EB66-4747-AA81-A43C1F9A36A1}"/>
              </a:ext>
            </a:extLst>
          </p:cNvPr>
          <p:cNvSpPr>
            <a:spLocks noGrp="1" noChangeArrowheads="1"/>
          </p:cNvSpPr>
          <p:nvPr>
            <p:ph type="sldNum" sz="quarter" idx="12"/>
          </p:nvPr>
        </p:nvSpPr>
        <p:spPr>
          <a:xfrm>
            <a:off x="9505951" y="6248400"/>
            <a:ext cx="2540000" cy="457200"/>
          </a:xfrm>
        </p:spPr>
        <p:txBody>
          <a:bodyPr/>
          <a:lstStyle>
            <a:lvl1pPr>
              <a:defRPr/>
            </a:lvl1pPr>
          </a:lstStyle>
          <a:p>
            <a:pPr>
              <a:defRPr/>
            </a:pPr>
            <a:fld id="{F32C58A6-1509-41D4-93A6-E4FEC15ABD04}" type="slidenum">
              <a:rPr lang="en-US"/>
              <a:pPr>
                <a:defRPr/>
              </a:pPr>
              <a:t>‹#›</a:t>
            </a:fld>
            <a:endParaRPr lang="en-US"/>
          </a:p>
        </p:txBody>
      </p:sp>
    </p:spTree>
    <p:extLst>
      <p:ext uri="{BB962C8B-B14F-4D97-AF65-F5344CB8AC3E}">
        <p14:creationId xmlns:p14="http://schemas.microsoft.com/office/powerpoint/2010/main" val="2168070418"/>
      </p:ext>
    </p:extLst>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
            <a:extLst>
              <a:ext uri="{FF2B5EF4-FFF2-40B4-BE49-F238E27FC236}">
                <a16:creationId xmlns:a16="http://schemas.microsoft.com/office/drawing/2014/main" id="{144BFF39-C30F-4359-A49F-650051000D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7253DED5-18DF-4DC7-9CB1-FAEFA44EE8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FBE4B7B2-0CEF-46DE-B02D-903C73C92804}"/>
              </a:ext>
            </a:extLst>
          </p:cNvPr>
          <p:cNvSpPr>
            <a:spLocks noGrp="1" noChangeArrowheads="1"/>
          </p:cNvSpPr>
          <p:nvPr>
            <p:ph type="sldNum" sz="quarter" idx="12"/>
          </p:nvPr>
        </p:nvSpPr>
        <p:spPr>
          <a:ln/>
        </p:spPr>
        <p:txBody>
          <a:bodyPr/>
          <a:lstStyle>
            <a:lvl1pPr>
              <a:defRPr/>
            </a:lvl1pPr>
          </a:lstStyle>
          <a:p>
            <a:pPr>
              <a:defRPr/>
            </a:pPr>
            <a:fld id="{3E0FD7DC-F993-42BA-A96B-03897EC1B73C}" type="slidenum">
              <a:rPr lang="en-US"/>
              <a:pPr>
                <a:defRPr/>
              </a:pPr>
              <a:t>‹#›</a:t>
            </a:fld>
            <a:endParaRPr lang="en-US"/>
          </a:p>
        </p:txBody>
      </p:sp>
    </p:spTree>
    <p:extLst>
      <p:ext uri="{BB962C8B-B14F-4D97-AF65-F5344CB8AC3E}">
        <p14:creationId xmlns:p14="http://schemas.microsoft.com/office/powerpoint/2010/main" val="3998218509"/>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13">
            <a:extLst>
              <a:ext uri="{FF2B5EF4-FFF2-40B4-BE49-F238E27FC236}">
                <a16:creationId xmlns:a16="http://schemas.microsoft.com/office/drawing/2014/main" id="{6C2CE11C-FD81-4753-A25E-529A007379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74B4B7A4-CEB7-4B2F-A341-576547ECF7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D899979E-5794-4972-B0E4-49026FDCF8FD}"/>
              </a:ext>
            </a:extLst>
          </p:cNvPr>
          <p:cNvSpPr>
            <a:spLocks noGrp="1" noChangeArrowheads="1"/>
          </p:cNvSpPr>
          <p:nvPr>
            <p:ph type="sldNum" sz="quarter" idx="12"/>
          </p:nvPr>
        </p:nvSpPr>
        <p:spPr>
          <a:ln/>
        </p:spPr>
        <p:txBody>
          <a:bodyPr/>
          <a:lstStyle>
            <a:lvl1pPr>
              <a:defRPr/>
            </a:lvl1pPr>
          </a:lstStyle>
          <a:p>
            <a:pPr>
              <a:defRPr/>
            </a:pPr>
            <a:fld id="{C386CF94-E230-4740-9F16-DF544959B596}" type="slidenum">
              <a:rPr lang="en-US"/>
              <a:pPr>
                <a:defRPr/>
              </a:pPr>
              <a:t>‹#›</a:t>
            </a:fld>
            <a:endParaRPr lang="en-US"/>
          </a:p>
        </p:txBody>
      </p:sp>
    </p:spTree>
    <p:extLst>
      <p:ext uri="{BB962C8B-B14F-4D97-AF65-F5344CB8AC3E}">
        <p14:creationId xmlns:p14="http://schemas.microsoft.com/office/powerpoint/2010/main" val="3517557230"/>
      </p:ext>
    </p:extLst>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1676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959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13">
            <a:extLst>
              <a:ext uri="{FF2B5EF4-FFF2-40B4-BE49-F238E27FC236}">
                <a16:creationId xmlns:a16="http://schemas.microsoft.com/office/drawing/2014/main" id="{B316CE8C-1E3E-4863-822D-69A795230C5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C313BA3C-5CEE-4C89-8711-C39E49BBF5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D5EDBAF8-E04A-49E6-A5FF-13ECE6AF5204}"/>
              </a:ext>
            </a:extLst>
          </p:cNvPr>
          <p:cNvSpPr>
            <a:spLocks noGrp="1" noChangeArrowheads="1"/>
          </p:cNvSpPr>
          <p:nvPr>
            <p:ph type="sldNum" sz="quarter" idx="12"/>
          </p:nvPr>
        </p:nvSpPr>
        <p:spPr>
          <a:ln/>
        </p:spPr>
        <p:txBody>
          <a:bodyPr/>
          <a:lstStyle>
            <a:lvl1pPr>
              <a:defRPr/>
            </a:lvl1pPr>
          </a:lstStyle>
          <a:p>
            <a:pPr>
              <a:defRPr/>
            </a:pPr>
            <a:fld id="{A24A32AF-D186-4849-9DA8-7E0BD6C1973A}" type="slidenum">
              <a:rPr lang="en-US"/>
              <a:pPr>
                <a:defRPr/>
              </a:pPr>
              <a:t>‹#›</a:t>
            </a:fld>
            <a:endParaRPr lang="en-US"/>
          </a:p>
        </p:txBody>
      </p:sp>
    </p:spTree>
    <p:extLst>
      <p:ext uri="{BB962C8B-B14F-4D97-AF65-F5344CB8AC3E}">
        <p14:creationId xmlns:p14="http://schemas.microsoft.com/office/powerpoint/2010/main" val="1732252391"/>
      </p:ext>
    </p:extLst>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13">
            <a:extLst>
              <a:ext uri="{FF2B5EF4-FFF2-40B4-BE49-F238E27FC236}">
                <a16:creationId xmlns:a16="http://schemas.microsoft.com/office/drawing/2014/main" id="{E263633A-440F-4E1D-AD99-6AF77408B0F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4">
            <a:extLst>
              <a:ext uri="{FF2B5EF4-FFF2-40B4-BE49-F238E27FC236}">
                <a16:creationId xmlns:a16="http://schemas.microsoft.com/office/drawing/2014/main" id="{9E8940EB-E3BE-4CEB-892A-2B1D799A4D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5">
            <a:extLst>
              <a:ext uri="{FF2B5EF4-FFF2-40B4-BE49-F238E27FC236}">
                <a16:creationId xmlns:a16="http://schemas.microsoft.com/office/drawing/2014/main" id="{1AEAF0D0-6E23-4684-A387-FE0EB508C8A4}"/>
              </a:ext>
            </a:extLst>
          </p:cNvPr>
          <p:cNvSpPr>
            <a:spLocks noGrp="1" noChangeArrowheads="1"/>
          </p:cNvSpPr>
          <p:nvPr>
            <p:ph type="sldNum" sz="quarter" idx="12"/>
          </p:nvPr>
        </p:nvSpPr>
        <p:spPr>
          <a:ln/>
        </p:spPr>
        <p:txBody>
          <a:bodyPr/>
          <a:lstStyle>
            <a:lvl1pPr>
              <a:defRPr/>
            </a:lvl1pPr>
          </a:lstStyle>
          <a:p>
            <a:pPr>
              <a:defRPr/>
            </a:pPr>
            <a:fld id="{64FA7AC4-5F66-40B9-BA03-7365CD6FDFB0}" type="slidenum">
              <a:rPr lang="en-US"/>
              <a:pPr>
                <a:defRPr/>
              </a:pPr>
              <a:t>‹#›</a:t>
            </a:fld>
            <a:endParaRPr lang="en-US"/>
          </a:p>
        </p:txBody>
      </p:sp>
    </p:spTree>
    <p:extLst>
      <p:ext uri="{BB962C8B-B14F-4D97-AF65-F5344CB8AC3E}">
        <p14:creationId xmlns:p14="http://schemas.microsoft.com/office/powerpoint/2010/main" val="4266779977"/>
      </p:ext>
    </p:extLst>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13">
            <a:extLst>
              <a:ext uri="{FF2B5EF4-FFF2-40B4-BE49-F238E27FC236}">
                <a16:creationId xmlns:a16="http://schemas.microsoft.com/office/drawing/2014/main" id="{D3CA0F5C-90B9-41EE-B782-7490221B6BD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4">
            <a:extLst>
              <a:ext uri="{FF2B5EF4-FFF2-40B4-BE49-F238E27FC236}">
                <a16:creationId xmlns:a16="http://schemas.microsoft.com/office/drawing/2014/main" id="{360F095B-73C8-4CCE-A916-D1A93B30A77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7A6C72BE-C08A-42DB-8F7E-1A247EC960AE}"/>
              </a:ext>
            </a:extLst>
          </p:cNvPr>
          <p:cNvSpPr>
            <a:spLocks noGrp="1" noChangeArrowheads="1"/>
          </p:cNvSpPr>
          <p:nvPr>
            <p:ph type="sldNum" sz="quarter" idx="12"/>
          </p:nvPr>
        </p:nvSpPr>
        <p:spPr>
          <a:ln/>
        </p:spPr>
        <p:txBody>
          <a:bodyPr/>
          <a:lstStyle>
            <a:lvl1pPr>
              <a:defRPr/>
            </a:lvl1pPr>
          </a:lstStyle>
          <a:p>
            <a:pPr>
              <a:defRPr/>
            </a:pPr>
            <a:fld id="{A73B1BDD-2BE8-4E5C-BAA6-8D93BF75B945}" type="slidenum">
              <a:rPr lang="en-US"/>
              <a:pPr>
                <a:defRPr/>
              </a:pPr>
              <a:t>‹#›</a:t>
            </a:fld>
            <a:endParaRPr lang="en-US"/>
          </a:p>
        </p:txBody>
      </p:sp>
    </p:spTree>
    <p:extLst>
      <p:ext uri="{BB962C8B-B14F-4D97-AF65-F5344CB8AC3E}">
        <p14:creationId xmlns:p14="http://schemas.microsoft.com/office/powerpoint/2010/main" val="613980343"/>
      </p:ext>
    </p:extLst>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E1BE22AF-89C3-49DA-82D0-BABAB74DC49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4">
            <a:extLst>
              <a:ext uri="{FF2B5EF4-FFF2-40B4-BE49-F238E27FC236}">
                <a16:creationId xmlns:a16="http://schemas.microsoft.com/office/drawing/2014/main" id="{8BAE8EEC-6764-43A0-9936-E15E7A2BB13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5">
            <a:extLst>
              <a:ext uri="{FF2B5EF4-FFF2-40B4-BE49-F238E27FC236}">
                <a16:creationId xmlns:a16="http://schemas.microsoft.com/office/drawing/2014/main" id="{BBE06774-66C1-449D-98B1-A6AC9EFDF2EE}"/>
              </a:ext>
            </a:extLst>
          </p:cNvPr>
          <p:cNvSpPr>
            <a:spLocks noGrp="1" noChangeArrowheads="1"/>
          </p:cNvSpPr>
          <p:nvPr>
            <p:ph type="sldNum" sz="quarter" idx="12"/>
          </p:nvPr>
        </p:nvSpPr>
        <p:spPr>
          <a:ln/>
        </p:spPr>
        <p:txBody>
          <a:bodyPr/>
          <a:lstStyle>
            <a:lvl1pPr>
              <a:defRPr/>
            </a:lvl1pPr>
          </a:lstStyle>
          <a:p>
            <a:pPr>
              <a:defRPr/>
            </a:pPr>
            <a:fld id="{1626E240-1FFC-49D5-82AE-04FDFC9A66E7}" type="slidenum">
              <a:rPr lang="en-US"/>
              <a:pPr>
                <a:defRPr/>
              </a:pPr>
              <a:t>‹#›</a:t>
            </a:fld>
            <a:endParaRPr lang="en-US"/>
          </a:p>
        </p:txBody>
      </p:sp>
    </p:spTree>
    <p:extLst>
      <p:ext uri="{BB962C8B-B14F-4D97-AF65-F5344CB8AC3E}">
        <p14:creationId xmlns:p14="http://schemas.microsoft.com/office/powerpoint/2010/main" val="909387664"/>
      </p:ext>
    </p:extLst>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
            <a:extLst>
              <a:ext uri="{FF2B5EF4-FFF2-40B4-BE49-F238E27FC236}">
                <a16:creationId xmlns:a16="http://schemas.microsoft.com/office/drawing/2014/main" id="{DE100989-182A-4F49-BCD2-56383B8D47A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728D845E-F068-49EA-BEF6-2349702316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A7A2F297-C805-40B0-8468-A998B74F48B7}"/>
              </a:ext>
            </a:extLst>
          </p:cNvPr>
          <p:cNvSpPr>
            <a:spLocks noGrp="1" noChangeArrowheads="1"/>
          </p:cNvSpPr>
          <p:nvPr>
            <p:ph type="sldNum" sz="quarter" idx="12"/>
          </p:nvPr>
        </p:nvSpPr>
        <p:spPr>
          <a:ln/>
        </p:spPr>
        <p:txBody>
          <a:bodyPr/>
          <a:lstStyle>
            <a:lvl1pPr>
              <a:defRPr/>
            </a:lvl1pPr>
          </a:lstStyle>
          <a:p>
            <a:pPr>
              <a:defRPr/>
            </a:pPr>
            <a:fld id="{D13EA71A-92D2-432C-8658-135496387A93}" type="slidenum">
              <a:rPr lang="en-US"/>
              <a:pPr>
                <a:defRPr/>
              </a:pPr>
              <a:t>‹#›</a:t>
            </a:fld>
            <a:endParaRPr lang="en-US"/>
          </a:p>
        </p:txBody>
      </p:sp>
    </p:spTree>
    <p:extLst>
      <p:ext uri="{BB962C8B-B14F-4D97-AF65-F5344CB8AC3E}">
        <p14:creationId xmlns:p14="http://schemas.microsoft.com/office/powerpoint/2010/main" val="185215114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76F998-EC66-4BFC-A2A8-C4FB1B5724E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0802C4-415B-4D08-ACF3-C97D0FE6019D}"/>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C6E11CD-A790-464A-9DB1-8270C11C9DD7}"/>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825AD15E-8CB5-4BBD-ABC4-04FE9B5862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2FD32E2-3D3B-4B90-836B-0B20AA1C999F}"/>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10517741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13">
            <a:extLst>
              <a:ext uri="{FF2B5EF4-FFF2-40B4-BE49-F238E27FC236}">
                <a16:creationId xmlns:a16="http://schemas.microsoft.com/office/drawing/2014/main" id="{E65432DE-BE9B-404F-B41B-4D5B65FAE10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8A9BF8AA-44A2-4DF7-91E0-67596910A4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BA13C9FF-04DB-41BD-8BB3-CC846DD3C307}"/>
              </a:ext>
            </a:extLst>
          </p:cNvPr>
          <p:cNvSpPr>
            <a:spLocks noGrp="1" noChangeArrowheads="1"/>
          </p:cNvSpPr>
          <p:nvPr>
            <p:ph type="sldNum" sz="quarter" idx="12"/>
          </p:nvPr>
        </p:nvSpPr>
        <p:spPr>
          <a:ln/>
        </p:spPr>
        <p:txBody>
          <a:bodyPr/>
          <a:lstStyle>
            <a:lvl1pPr>
              <a:defRPr/>
            </a:lvl1pPr>
          </a:lstStyle>
          <a:p>
            <a:pPr>
              <a:defRPr/>
            </a:pPr>
            <a:fld id="{8447692B-4569-4B7F-9BF6-B3878D165282}" type="slidenum">
              <a:rPr lang="en-US"/>
              <a:pPr>
                <a:defRPr/>
              </a:pPr>
              <a:t>‹#›</a:t>
            </a:fld>
            <a:endParaRPr lang="en-US"/>
          </a:p>
        </p:txBody>
      </p:sp>
    </p:spTree>
    <p:extLst>
      <p:ext uri="{BB962C8B-B14F-4D97-AF65-F5344CB8AC3E}">
        <p14:creationId xmlns:p14="http://schemas.microsoft.com/office/powerpoint/2010/main" val="1500647811"/>
      </p:ext>
    </p:extLst>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
            <a:extLst>
              <a:ext uri="{FF2B5EF4-FFF2-40B4-BE49-F238E27FC236}">
                <a16:creationId xmlns:a16="http://schemas.microsoft.com/office/drawing/2014/main" id="{560A10D0-8F5A-45AC-B13A-E818F7ED92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6C4A9A3F-86EF-4B2D-AF63-DDF2E125A3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34DD6D2E-13F2-4A50-969E-97AB4B6C6B20}"/>
              </a:ext>
            </a:extLst>
          </p:cNvPr>
          <p:cNvSpPr>
            <a:spLocks noGrp="1" noChangeArrowheads="1"/>
          </p:cNvSpPr>
          <p:nvPr>
            <p:ph type="sldNum" sz="quarter" idx="12"/>
          </p:nvPr>
        </p:nvSpPr>
        <p:spPr>
          <a:ln/>
        </p:spPr>
        <p:txBody>
          <a:bodyPr/>
          <a:lstStyle>
            <a:lvl1pPr>
              <a:defRPr/>
            </a:lvl1pPr>
          </a:lstStyle>
          <a:p>
            <a:pPr>
              <a:defRPr/>
            </a:pPr>
            <a:fld id="{FCA1F326-4C0B-4D4F-B20F-4F94D4076D97}" type="slidenum">
              <a:rPr lang="en-US"/>
              <a:pPr>
                <a:defRPr/>
              </a:pPr>
              <a:t>‹#›</a:t>
            </a:fld>
            <a:endParaRPr lang="en-US"/>
          </a:p>
        </p:txBody>
      </p:sp>
    </p:spTree>
    <p:extLst>
      <p:ext uri="{BB962C8B-B14F-4D97-AF65-F5344CB8AC3E}">
        <p14:creationId xmlns:p14="http://schemas.microsoft.com/office/powerpoint/2010/main" val="3179429083"/>
      </p:ext>
    </p:extLst>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448800" y="609600"/>
            <a:ext cx="2590800" cy="5486400"/>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1676400" y="609600"/>
            <a:ext cx="7569200" cy="548640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13">
            <a:extLst>
              <a:ext uri="{FF2B5EF4-FFF2-40B4-BE49-F238E27FC236}">
                <a16:creationId xmlns:a16="http://schemas.microsoft.com/office/drawing/2014/main" id="{4E595772-674C-43CB-A8A9-A1D96006531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9549BFF1-DE20-4DB4-966D-B88571E02F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103A9778-B803-41C3-A967-4971FEB9074A}"/>
              </a:ext>
            </a:extLst>
          </p:cNvPr>
          <p:cNvSpPr>
            <a:spLocks noGrp="1" noChangeArrowheads="1"/>
          </p:cNvSpPr>
          <p:nvPr>
            <p:ph type="sldNum" sz="quarter" idx="12"/>
          </p:nvPr>
        </p:nvSpPr>
        <p:spPr>
          <a:ln/>
        </p:spPr>
        <p:txBody>
          <a:bodyPr/>
          <a:lstStyle>
            <a:lvl1pPr>
              <a:defRPr/>
            </a:lvl1pPr>
          </a:lstStyle>
          <a:p>
            <a:pPr>
              <a:defRPr/>
            </a:pPr>
            <a:fld id="{6AF7F3BF-0A4F-4D90-844C-8176812C2679}" type="slidenum">
              <a:rPr lang="en-US"/>
              <a:pPr>
                <a:defRPr/>
              </a:pPr>
              <a:t>‹#›</a:t>
            </a:fld>
            <a:endParaRPr lang="en-US"/>
          </a:p>
        </p:txBody>
      </p:sp>
    </p:spTree>
    <p:extLst>
      <p:ext uri="{BB962C8B-B14F-4D97-AF65-F5344CB8AC3E}">
        <p14:creationId xmlns:p14="http://schemas.microsoft.com/office/powerpoint/2010/main" val="3210529098"/>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320919-9C1C-4633-A28E-F6F1E9AD869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03DA7BC-BCC9-4219-B401-3B5D116336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52C5524A-34E9-4CA1-AFAE-5480695F1E30}"/>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B35F4127-543E-4E29-AE75-55CECF2F22E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799756-992F-4E8B-AAE0-D9255761BE25}"/>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4237994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3757F09-CEE2-47E9-BBFA-2BE4D000BB2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4C76E12-74A2-473C-9273-1C5FED1071BF}"/>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73844DB-5865-4A6C-A470-4CAC927EE249}"/>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15F805C-143B-4B10-B745-CAA76D654620}"/>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6" name="Alt Bilgi Yer Tutucusu 5">
            <a:extLst>
              <a:ext uri="{FF2B5EF4-FFF2-40B4-BE49-F238E27FC236}">
                <a16:creationId xmlns:a16="http://schemas.microsoft.com/office/drawing/2014/main" id="{25F626D6-A73E-4E87-8D38-A6C0BB89338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372E7D0-557C-44F3-B2C9-A11EDA8BA36F}"/>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90128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FE371F-4187-48AD-BAB5-E832252E1A2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0A7ADB0-9223-43DD-8AA7-0B17FFAE13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172B3A80-609D-4608-BD62-A4F76F8DB131}"/>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FC0C480-D3BC-4220-974B-C20BC3CF9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81F70A78-7B6A-450A-A3FC-F1FEE79DB218}"/>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95781EF-E321-45A3-A45D-0C83E7DBD3B7}"/>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8" name="Alt Bilgi Yer Tutucusu 7">
            <a:extLst>
              <a:ext uri="{FF2B5EF4-FFF2-40B4-BE49-F238E27FC236}">
                <a16:creationId xmlns:a16="http://schemas.microsoft.com/office/drawing/2014/main" id="{4785E3A5-9926-4BB5-A453-B56DAA4EE11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E2D6A1B-E53E-41E5-9C3D-7BB7195211B2}"/>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1768145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0CF10F-6C78-44B7-95D9-230694ABD16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03DE078-A43F-4C29-94F3-7AF996635AF6}"/>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4" name="Alt Bilgi Yer Tutucusu 3">
            <a:extLst>
              <a:ext uri="{FF2B5EF4-FFF2-40B4-BE49-F238E27FC236}">
                <a16:creationId xmlns:a16="http://schemas.microsoft.com/office/drawing/2014/main" id="{DDAF9009-6DAC-4116-903F-65F171A48A9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F1A741F-D74C-4AF1-81D3-3F4501705AD8}"/>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1402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DAC6763-2920-4AD6-BFA8-2B8DE18A1572}"/>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3" name="Alt Bilgi Yer Tutucusu 2">
            <a:extLst>
              <a:ext uri="{FF2B5EF4-FFF2-40B4-BE49-F238E27FC236}">
                <a16:creationId xmlns:a16="http://schemas.microsoft.com/office/drawing/2014/main" id="{554420C3-43B7-43FB-BA60-0920B5851C0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886D4E8-683A-4C19-814B-C83B52E24054}"/>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1225529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D9937B-B11A-42D2-A943-6BC698E8E2C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96EA36C-F194-4479-A2C3-52E466014E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A9CBBCC-86D8-4BF7-8E19-4C47DD88B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51FDBE17-13FA-4AAA-B83C-407C190FFB6B}"/>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6" name="Alt Bilgi Yer Tutucusu 5">
            <a:extLst>
              <a:ext uri="{FF2B5EF4-FFF2-40B4-BE49-F238E27FC236}">
                <a16:creationId xmlns:a16="http://schemas.microsoft.com/office/drawing/2014/main" id="{49B2C507-B2EA-4D1C-8FA6-95284A3E3EB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94CDC-7139-48AF-977D-B733145794D8}"/>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236882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0DBA6B-31B2-43F9-B69D-8339D95FE68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412A46-5D79-41AA-8C41-650539A35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AB50342-EB4E-43F4-A50A-68C3E0A14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83B167D-8184-444E-BFFA-80E7BB67AF3F}"/>
              </a:ext>
            </a:extLst>
          </p:cNvPr>
          <p:cNvSpPr>
            <a:spLocks noGrp="1"/>
          </p:cNvSpPr>
          <p:nvPr>
            <p:ph type="dt" sz="half" idx="10"/>
          </p:nvPr>
        </p:nvSpPr>
        <p:spPr/>
        <p:txBody>
          <a:bodyPr/>
          <a:lstStyle/>
          <a:p>
            <a:fld id="{99840D9D-6449-49DA-AAF5-CB6E5177BBD1}" type="datetimeFigureOut">
              <a:rPr lang="tr-TR" smtClean="0"/>
              <a:t>27.12.2018</a:t>
            </a:fld>
            <a:endParaRPr lang="tr-TR"/>
          </a:p>
        </p:txBody>
      </p:sp>
      <p:sp>
        <p:nvSpPr>
          <p:cNvPr id="6" name="Alt Bilgi Yer Tutucusu 5">
            <a:extLst>
              <a:ext uri="{FF2B5EF4-FFF2-40B4-BE49-F238E27FC236}">
                <a16:creationId xmlns:a16="http://schemas.microsoft.com/office/drawing/2014/main" id="{3EC784BD-2BA6-4C7C-BF58-DAFF4510309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2ADC975-E1FE-4C7D-878E-6E67C0BD0182}"/>
              </a:ext>
            </a:extLst>
          </p:cNvPr>
          <p:cNvSpPr>
            <a:spLocks noGrp="1"/>
          </p:cNvSpPr>
          <p:nvPr>
            <p:ph type="sldNum" sz="quarter" idx="12"/>
          </p:nvPr>
        </p:nvSpPr>
        <p:spPr/>
        <p:txBody>
          <a:bodyPr/>
          <a:lstStyle/>
          <a:p>
            <a:fld id="{AF69DBA4-E71C-41AA-BA94-2A3439A7A783}" type="slidenum">
              <a:rPr lang="tr-TR" smtClean="0"/>
              <a:t>‹#›</a:t>
            </a:fld>
            <a:endParaRPr lang="tr-TR"/>
          </a:p>
        </p:txBody>
      </p:sp>
    </p:spTree>
    <p:extLst>
      <p:ext uri="{BB962C8B-B14F-4D97-AF65-F5344CB8AC3E}">
        <p14:creationId xmlns:p14="http://schemas.microsoft.com/office/powerpoint/2010/main" val="712369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1E604B2-E65C-4165-9C7D-BCDCAA9E58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2731CBC-A2ED-4101-961C-38846A5437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1EE90B6-487C-4C8A-8BDB-78B5067D53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40D9D-6449-49DA-AAF5-CB6E5177BBD1}" type="datetimeFigureOut">
              <a:rPr lang="tr-TR" smtClean="0"/>
              <a:t>27.12.2018</a:t>
            </a:fld>
            <a:endParaRPr lang="tr-TR"/>
          </a:p>
        </p:txBody>
      </p:sp>
      <p:sp>
        <p:nvSpPr>
          <p:cNvPr id="5" name="Alt Bilgi Yer Tutucusu 4">
            <a:extLst>
              <a:ext uri="{FF2B5EF4-FFF2-40B4-BE49-F238E27FC236}">
                <a16:creationId xmlns:a16="http://schemas.microsoft.com/office/drawing/2014/main" id="{394B37EB-1664-4535-9B92-9A8F3B77D4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BC51109-250C-4A99-8E54-B820D95040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9DBA4-E71C-41AA-BA94-2A3439A7A783}" type="slidenum">
              <a:rPr lang="tr-TR" smtClean="0"/>
              <a:t>‹#›</a:t>
            </a:fld>
            <a:endParaRPr lang="tr-TR"/>
          </a:p>
        </p:txBody>
      </p:sp>
    </p:spTree>
    <p:extLst>
      <p:ext uri="{BB962C8B-B14F-4D97-AF65-F5344CB8AC3E}">
        <p14:creationId xmlns:p14="http://schemas.microsoft.com/office/powerpoint/2010/main" val="1073831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7">
            <a:extLst>
              <a:ext uri="{FF2B5EF4-FFF2-40B4-BE49-F238E27FC236}">
                <a16:creationId xmlns:a16="http://schemas.microsoft.com/office/drawing/2014/main" id="{A3B91098-E0F2-45E1-857C-77D8ACE94A58}"/>
              </a:ext>
            </a:extLst>
          </p:cNvPr>
          <p:cNvGrpSpPr>
            <a:grpSpLocks/>
          </p:cNvGrpSpPr>
          <p:nvPr/>
        </p:nvGrpSpPr>
        <p:grpSpPr bwMode="auto">
          <a:xfrm>
            <a:off x="0" y="1"/>
            <a:ext cx="12192000" cy="6869113"/>
            <a:chOff x="0" y="0"/>
            <a:chExt cx="5760" cy="4327"/>
          </a:xfrm>
        </p:grpSpPr>
        <p:sp>
          <p:nvSpPr>
            <p:cNvPr id="3075" name="Rectangle 3">
              <a:extLst>
                <a:ext uri="{FF2B5EF4-FFF2-40B4-BE49-F238E27FC236}">
                  <a16:creationId xmlns:a16="http://schemas.microsoft.com/office/drawing/2014/main" id="{4DE3A659-1A84-40AC-B65B-86C668DFA6F3}"/>
                </a:ext>
              </a:extLst>
            </p:cNvPr>
            <p:cNvSpPr>
              <a:spLocks noChangeArrowheads="1"/>
            </p:cNvSpPr>
            <p:nvPr userDrawn="1"/>
          </p:nvSpPr>
          <p:spPr bwMode="ltGray">
            <a:xfrm>
              <a:off x="0" y="405"/>
              <a:ext cx="743" cy="3922"/>
            </a:xfrm>
            <a:prstGeom prst="rect">
              <a:avLst/>
            </a:prstGeom>
            <a:gradFill rotWithShape="0">
              <a:gsLst>
                <a:gs pos="0">
                  <a:schemeClr val="folHlink">
                    <a:gamma/>
                    <a:shade val="46275"/>
                    <a:invGamma/>
                  </a:schemeClr>
                </a:gs>
                <a:gs pos="50000">
                  <a:schemeClr val="folHlink"/>
                </a:gs>
                <a:gs pos="100000">
                  <a:schemeClr val="folHlink">
                    <a:gamma/>
                    <a:shade val="46275"/>
                    <a:invGamma/>
                  </a:schemeClr>
                </a:gs>
              </a:gsLst>
              <a:lin ang="5400000" scaled="1"/>
            </a:gradFill>
            <a:ln w="9525">
              <a:noFill/>
              <a:miter lim="800000"/>
              <a:headEnd/>
              <a:tailEnd/>
            </a:ln>
            <a:effectLst/>
          </p:spPr>
          <p:txBody>
            <a:bodyPr wrap="none" anchor="ctr"/>
            <a:lstStyle/>
            <a:p>
              <a:pPr eaLnBrk="1" hangingPunct="1">
                <a:defRPr/>
              </a:pPr>
              <a:endParaRPr lang="tr-TR" sz="1800">
                <a:latin typeface="Arial" charset="0"/>
              </a:endParaRPr>
            </a:p>
          </p:txBody>
        </p:sp>
        <p:pic>
          <p:nvPicPr>
            <p:cNvPr id="1034" name="Picture 4" descr="C:\My Documents\bits\Astonbnr.GIF">
              <a:extLst>
                <a:ext uri="{FF2B5EF4-FFF2-40B4-BE49-F238E27FC236}">
                  <a16:creationId xmlns:a16="http://schemas.microsoft.com/office/drawing/2014/main" id="{3CDA581E-18C3-4853-998A-D7B3EEF92D1F}"/>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t="15163"/>
            <a:stretch>
              <a:fillRect/>
            </a:stretch>
          </p:blipFill>
          <p:spPr bwMode="gray">
            <a:xfrm>
              <a:off x="0" y="0"/>
              <a:ext cx="5760"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Rectangle 5">
              <a:extLst>
                <a:ext uri="{FF2B5EF4-FFF2-40B4-BE49-F238E27FC236}">
                  <a16:creationId xmlns:a16="http://schemas.microsoft.com/office/drawing/2014/main" id="{39F30166-E750-4087-93E0-6A20ECE9C3ED}"/>
                </a:ext>
              </a:extLst>
            </p:cNvPr>
            <p:cNvSpPr>
              <a:spLocks noChangeArrowheads="1"/>
            </p:cNvSpPr>
            <p:nvPr userDrawn="1"/>
          </p:nvSpPr>
          <p:spPr bwMode="white">
            <a:xfrm>
              <a:off x="704" y="181"/>
              <a:ext cx="5056"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036" name="Rectangle 6" descr="Stonbk">
              <a:extLst>
                <a:ext uri="{FF2B5EF4-FFF2-40B4-BE49-F238E27FC236}">
                  <a16:creationId xmlns:a16="http://schemas.microsoft.com/office/drawing/2014/main" id="{F64F11EB-4B9B-48C4-89F3-4C79AF6B3195}"/>
                </a:ext>
              </a:extLst>
            </p:cNvPr>
            <p:cNvSpPr>
              <a:spLocks noChangeArrowheads="1"/>
            </p:cNvSpPr>
            <p:nvPr userDrawn="1"/>
          </p:nvSpPr>
          <p:spPr bwMode="white">
            <a:xfrm>
              <a:off x="747" y="224"/>
              <a:ext cx="5013" cy="4092"/>
            </a:xfrm>
            <a:prstGeom prst="rect">
              <a:avLst/>
            </a:prstGeom>
            <a:blipFill dpi="0" rotWithShape="0">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037" name="Rectangle 7">
              <a:extLst>
                <a:ext uri="{FF2B5EF4-FFF2-40B4-BE49-F238E27FC236}">
                  <a16:creationId xmlns:a16="http://schemas.microsoft.com/office/drawing/2014/main" id="{59F0E6D1-3338-4509-B730-F40889423160}"/>
                </a:ext>
              </a:extLst>
            </p:cNvPr>
            <p:cNvSpPr>
              <a:spLocks noChangeArrowheads="1"/>
            </p:cNvSpPr>
            <p:nvPr userDrawn="1"/>
          </p:nvSpPr>
          <p:spPr bwMode="white">
            <a:xfrm>
              <a:off x="703" y="186"/>
              <a:ext cx="46" cy="413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sp>
          <p:nvSpPr>
            <p:cNvPr id="1038" name="Line 8">
              <a:extLst>
                <a:ext uri="{FF2B5EF4-FFF2-40B4-BE49-F238E27FC236}">
                  <a16:creationId xmlns:a16="http://schemas.microsoft.com/office/drawing/2014/main" id="{ABD8FF0D-BBAC-4424-ABC2-AA137B80E511}"/>
                </a:ext>
              </a:extLst>
            </p:cNvPr>
            <p:cNvSpPr>
              <a:spLocks noChangeShapeType="1"/>
            </p:cNvSpPr>
            <p:nvPr userDrawn="1"/>
          </p:nvSpPr>
          <p:spPr bwMode="hidden">
            <a:xfrm>
              <a:off x="0" y="415"/>
              <a:ext cx="257"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tr-TR" sz="1800"/>
            </a:p>
          </p:txBody>
        </p:sp>
        <p:sp>
          <p:nvSpPr>
            <p:cNvPr id="1039" name="Line 9">
              <a:extLst>
                <a:ext uri="{FF2B5EF4-FFF2-40B4-BE49-F238E27FC236}">
                  <a16:creationId xmlns:a16="http://schemas.microsoft.com/office/drawing/2014/main" id="{3719A387-E773-4351-8243-31B74882BA00}"/>
                </a:ext>
              </a:extLst>
            </p:cNvPr>
            <p:cNvSpPr>
              <a:spLocks noChangeShapeType="1"/>
            </p:cNvSpPr>
            <p:nvPr userDrawn="1"/>
          </p:nvSpPr>
          <p:spPr bwMode="hidden">
            <a:xfrm>
              <a:off x="421" y="412"/>
              <a:ext cx="282" cy="0"/>
            </a:xfrm>
            <a:prstGeom prst="line">
              <a:avLst/>
            </a:prstGeom>
            <a:noFill/>
            <a:ln w="285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tr-TR" sz="1800"/>
            </a:p>
          </p:txBody>
        </p:sp>
        <p:sp>
          <p:nvSpPr>
            <p:cNvPr id="1040" name="Rectangle 10">
              <a:extLst>
                <a:ext uri="{FF2B5EF4-FFF2-40B4-BE49-F238E27FC236}">
                  <a16:creationId xmlns:a16="http://schemas.microsoft.com/office/drawing/2014/main" id="{B40F0DE3-FF47-4211-801C-60F5AC5029F7}"/>
                </a:ext>
              </a:extLst>
            </p:cNvPr>
            <p:cNvSpPr>
              <a:spLocks noChangeArrowheads="1"/>
            </p:cNvSpPr>
            <p:nvPr userDrawn="1"/>
          </p:nvSpPr>
          <p:spPr bwMode="hidden">
            <a:xfrm>
              <a:off x="0" y="0"/>
              <a:ext cx="27" cy="43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defRPr/>
              </a:pPr>
              <a:endParaRPr lang="tr-TR" sz="2400"/>
            </a:p>
          </p:txBody>
        </p:sp>
      </p:grpSp>
      <p:sp>
        <p:nvSpPr>
          <p:cNvPr id="1027" name="Rectangle 11">
            <a:extLst>
              <a:ext uri="{FF2B5EF4-FFF2-40B4-BE49-F238E27FC236}">
                <a16:creationId xmlns:a16="http://schemas.microsoft.com/office/drawing/2014/main" id="{4A35598D-77AB-4067-8C7B-F40581DD4905}"/>
              </a:ext>
            </a:extLst>
          </p:cNvPr>
          <p:cNvSpPr>
            <a:spLocks noGrp="1" noChangeArrowheads="1"/>
          </p:cNvSpPr>
          <p:nvPr>
            <p:ph type="title"/>
          </p:nvPr>
        </p:nvSpPr>
        <p:spPr bwMode="auto">
          <a:xfrm>
            <a:off x="1676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a:t>Click to edit Master title style</a:t>
            </a:r>
          </a:p>
        </p:txBody>
      </p:sp>
      <p:sp>
        <p:nvSpPr>
          <p:cNvPr id="1028" name="Rectangle 12">
            <a:extLst>
              <a:ext uri="{FF2B5EF4-FFF2-40B4-BE49-F238E27FC236}">
                <a16:creationId xmlns:a16="http://schemas.microsoft.com/office/drawing/2014/main" id="{1BC35B74-0CB6-4E38-8BB2-1D4D718764D8}"/>
              </a:ext>
            </a:extLst>
          </p:cNvPr>
          <p:cNvSpPr>
            <a:spLocks noGrp="1" noChangeArrowheads="1"/>
          </p:cNvSpPr>
          <p:nvPr>
            <p:ph type="body" idx="1"/>
          </p:nvPr>
        </p:nvSpPr>
        <p:spPr bwMode="auto">
          <a:xfrm>
            <a:off x="1676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3085" name="Rectangle 13">
            <a:extLst>
              <a:ext uri="{FF2B5EF4-FFF2-40B4-BE49-F238E27FC236}">
                <a16:creationId xmlns:a16="http://schemas.microsoft.com/office/drawing/2014/main" id="{CEAFD891-3110-43A2-A4FA-195575F6C03B}"/>
              </a:ext>
            </a:extLst>
          </p:cNvPr>
          <p:cNvSpPr>
            <a:spLocks noGrp="1" noChangeArrowheads="1"/>
          </p:cNvSpPr>
          <p:nvPr>
            <p:ph type="dt" sz="half" idx="2"/>
          </p:nvPr>
        </p:nvSpPr>
        <p:spPr bwMode="auto">
          <a:xfrm>
            <a:off x="1676400" y="62484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solidFill>
                  <a:schemeClr val="bg2"/>
                </a:solidFill>
                <a:latin typeface="Arial" charset="0"/>
              </a:defRPr>
            </a:lvl1pPr>
          </a:lstStyle>
          <a:p>
            <a:pPr>
              <a:defRPr/>
            </a:pPr>
            <a:endParaRPr lang="en-US"/>
          </a:p>
        </p:txBody>
      </p:sp>
      <p:sp>
        <p:nvSpPr>
          <p:cNvPr id="3086" name="Rectangle 14">
            <a:extLst>
              <a:ext uri="{FF2B5EF4-FFF2-40B4-BE49-F238E27FC236}">
                <a16:creationId xmlns:a16="http://schemas.microsoft.com/office/drawing/2014/main" id="{1754F0E3-AD7B-4907-9793-2901AD5E3F76}"/>
              </a:ext>
            </a:extLst>
          </p:cNvPr>
          <p:cNvSpPr>
            <a:spLocks noGrp="1" noChangeArrowheads="1"/>
          </p:cNvSpPr>
          <p:nvPr>
            <p:ph type="ftr" sz="quarter" idx="3"/>
          </p:nvPr>
        </p:nvSpPr>
        <p:spPr bwMode="auto">
          <a:xfrm>
            <a:off x="4927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solidFill>
                  <a:schemeClr val="bg2"/>
                </a:solidFill>
                <a:latin typeface="Arial" charset="0"/>
              </a:defRPr>
            </a:lvl1pPr>
          </a:lstStyle>
          <a:p>
            <a:pPr>
              <a:defRPr/>
            </a:pPr>
            <a:endParaRPr lang="en-US"/>
          </a:p>
        </p:txBody>
      </p:sp>
      <p:sp>
        <p:nvSpPr>
          <p:cNvPr id="3087" name="Rectangle 15">
            <a:extLst>
              <a:ext uri="{FF2B5EF4-FFF2-40B4-BE49-F238E27FC236}">
                <a16:creationId xmlns:a16="http://schemas.microsoft.com/office/drawing/2014/main" id="{488569A4-86A5-43F4-AA96-23C32A63F586}"/>
              </a:ext>
            </a:extLst>
          </p:cNvPr>
          <p:cNvSpPr>
            <a:spLocks noGrp="1" noChangeArrowheads="1"/>
          </p:cNvSpPr>
          <p:nvPr>
            <p:ph type="sldNum" sz="quarter" idx="4"/>
          </p:nvPr>
        </p:nvSpPr>
        <p:spPr bwMode="auto">
          <a:xfrm>
            <a:off x="9499600" y="6248400"/>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solidFill>
                  <a:schemeClr val="bg2"/>
                </a:solidFill>
              </a:defRPr>
            </a:lvl1pPr>
          </a:lstStyle>
          <a:p>
            <a:pPr>
              <a:defRPr/>
            </a:pPr>
            <a:fld id="{668FC7AA-B095-4C3A-AFBA-DC5495D0CA52}" type="slidenum">
              <a:rPr lang="en-US"/>
              <a:pPr>
                <a:defRPr/>
              </a:pPr>
              <a:t>‹#›</a:t>
            </a:fld>
            <a:endParaRPr lang="en-US"/>
          </a:p>
        </p:txBody>
      </p:sp>
      <p:sp>
        <p:nvSpPr>
          <p:cNvPr id="1032" name="Rectangle 18">
            <a:extLst>
              <a:ext uri="{FF2B5EF4-FFF2-40B4-BE49-F238E27FC236}">
                <a16:creationId xmlns:a16="http://schemas.microsoft.com/office/drawing/2014/main" id="{89CA8923-7DD3-4E63-99B8-2E3089677192}"/>
              </a:ext>
            </a:extLst>
          </p:cNvPr>
          <p:cNvSpPr>
            <a:spLocks noChangeArrowheads="1"/>
          </p:cNvSpPr>
          <p:nvPr/>
        </p:nvSpPr>
        <p:spPr bwMode="auto">
          <a:xfrm>
            <a:off x="1490133" y="268288"/>
            <a:ext cx="10701867" cy="7461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defRPr/>
            </a:pPr>
            <a:endParaRPr kumimoji="1" lang="tr-TR" sz="2400"/>
          </a:p>
        </p:txBody>
      </p:sp>
    </p:spTree>
    <p:extLst>
      <p:ext uri="{BB962C8B-B14F-4D97-AF65-F5344CB8AC3E}">
        <p14:creationId xmlns:p14="http://schemas.microsoft.com/office/powerpoint/2010/main" val="4161184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2"/>
        </a:buClr>
        <a:buSzPct val="8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Başlık">
            <a:extLst>
              <a:ext uri="{FF2B5EF4-FFF2-40B4-BE49-F238E27FC236}">
                <a16:creationId xmlns:a16="http://schemas.microsoft.com/office/drawing/2014/main" id="{3A06C676-E33F-455A-B711-4F90F2B0149C}"/>
              </a:ext>
            </a:extLst>
          </p:cNvPr>
          <p:cNvSpPr>
            <a:spLocks noGrp="1" noChangeArrowheads="1"/>
          </p:cNvSpPr>
          <p:nvPr>
            <p:ph type="title"/>
          </p:nvPr>
        </p:nvSpPr>
        <p:spPr/>
        <p:txBody>
          <a:bodyPr/>
          <a:lstStyle/>
          <a:p>
            <a:r>
              <a:rPr lang="tr-TR" altLang="tr-TR"/>
              <a:t>SABİİLİK</a:t>
            </a:r>
          </a:p>
        </p:txBody>
      </p:sp>
      <p:sp>
        <p:nvSpPr>
          <p:cNvPr id="46083" name="2 İçerik Yer Tutucusu">
            <a:extLst>
              <a:ext uri="{FF2B5EF4-FFF2-40B4-BE49-F238E27FC236}">
                <a16:creationId xmlns:a16="http://schemas.microsoft.com/office/drawing/2014/main" id="{046E52B1-3F13-49EA-8F82-39AAD7F36D4D}"/>
              </a:ext>
            </a:extLst>
          </p:cNvPr>
          <p:cNvSpPr>
            <a:spLocks noGrp="1" noChangeArrowheads="1"/>
          </p:cNvSpPr>
          <p:nvPr>
            <p:ph idx="1"/>
          </p:nvPr>
        </p:nvSpPr>
        <p:spPr/>
        <p:txBody>
          <a:bodyPr/>
          <a:lstStyle/>
          <a:p>
            <a:r>
              <a:rPr lang="tr-TR" altLang="tr-TR" sz="1800" b="1"/>
              <a:t>Sabiilik: Ortadoğu ve Mezopotamya coğrafyasında adından söz ettiren önemli dini geleneklerden biridir. Dinlerinin kökenini Hz. Âdem’e kadar geriye götüren Sâbiîler daima kapalı bir cemaat halinde yaşamışlar ve inançlarına dair gizliliği büyük ölçüde korumuşlardır. Gnostik bir din olan Sâbiîliğin günümüzde az olsa da hâlen müntesibi bulunmaktadır. Sabiiler, “Manden” ve “Nasura” gibi isimlerle de anılmaktadır. Vaftiz, bu dinin en önemli özelliklerinden biridir. Tarihsel süreçte Ürdün nehri kıyısından Harran’a ve oradan da Güney Irak’a geçip yerleşen Sâbiîler, XX. yüzyılın başlarından günümüze kadar savaş ve benzeri durumlar nedeniyle dünyanın birçok yerine göç etmişlerdir. Dünya üzerindeki nüfuslarının 20.000’i geçmediği düşünülen Sâbiîlerin halen bir kısmının Irak coğrafyasında yaşadıkları bilinmektedir. Altın ve gümüş işlemeciliğiyle adlarından söz ettiren Sâbiîlerin modern dönemde dinden uzaklaşma, dış evlilik gibi nedenlerle sayılarının giderek azaldığı düşünülmektedir. (Alıcı, </a:t>
            </a:r>
          </a:p>
          <a:p>
            <a:endParaRPr lang="tr-TR" altLang="tr-T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Unvan 1">
            <a:extLst>
              <a:ext uri="{FF2B5EF4-FFF2-40B4-BE49-F238E27FC236}">
                <a16:creationId xmlns:a16="http://schemas.microsoft.com/office/drawing/2014/main" id="{CC585832-6447-4F66-90B8-FA33125B6163}"/>
              </a:ext>
            </a:extLst>
          </p:cNvPr>
          <p:cNvSpPr>
            <a:spLocks noGrp="1" noChangeArrowheads="1"/>
          </p:cNvSpPr>
          <p:nvPr>
            <p:ph type="title"/>
          </p:nvPr>
        </p:nvSpPr>
        <p:spPr/>
        <p:txBody>
          <a:bodyPr/>
          <a:lstStyle/>
          <a:p>
            <a:endParaRPr lang="tr-TR" altLang="tr-TR"/>
          </a:p>
        </p:txBody>
      </p:sp>
      <p:sp>
        <p:nvSpPr>
          <p:cNvPr id="55299" name="İçerik Yer Tutucusu 2">
            <a:extLst>
              <a:ext uri="{FF2B5EF4-FFF2-40B4-BE49-F238E27FC236}">
                <a16:creationId xmlns:a16="http://schemas.microsoft.com/office/drawing/2014/main" id="{9503A044-DA8A-4FC5-87C7-2D5CAD795579}"/>
              </a:ext>
            </a:extLst>
          </p:cNvPr>
          <p:cNvSpPr>
            <a:spLocks noGrp="1" noChangeArrowheads="1"/>
          </p:cNvSpPr>
          <p:nvPr>
            <p:ph idx="1"/>
          </p:nvPr>
        </p:nvSpPr>
        <p:spPr/>
        <p:txBody>
          <a:bodyPr/>
          <a:lstStyle/>
          <a:p>
            <a:r>
              <a:rPr lang="tr-TR" altLang="tr-TR"/>
              <a:t>Yedi gezegen ve on iki burç</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Unvan 1">
            <a:extLst>
              <a:ext uri="{FF2B5EF4-FFF2-40B4-BE49-F238E27FC236}">
                <a16:creationId xmlns:a16="http://schemas.microsoft.com/office/drawing/2014/main" id="{D9AF4B1B-068F-4500-8204-131C31D51083}"/>
              </a:ext>
            </a:extLst>
          </p:cNvPr>
          <p:cNvSpPr>
            <a:spLocks noGrp="1" noChangeArrowheads="1"/>
          </p:cNvSpPr>
          <p:nvPr>
            <p:ph type="title"/>
          </p:nvPr>
        </p:nvSpPr>
        <p:spPr/>
        <p:txBody>
          <a:bodyPr/>
          <a:lstStyle/>
          <a:p>
            <a:r>
              <a:rPr lang="tr-TR" altLang="tr-TR"/>
              <a:t>Demiurg</a:t>
            </a:r>
          </a:p>
        </p:txBody>
      </p:sp>
      <p:sp>
        <p:nvSpPr>
          <p:cNvPr id="56323" name="İçerik Yer Tutucusu 2">
            <a:extLst>
              <a:ext uri="{FF2B5EF4-FFF2-40B4-BE49-F238E27FC236}">
                <a16:creationId xmlns:a16="http://schemas.microsoft.com/office/drawing/2014/main" id="{8DAE8D92-D936-43A2-9209-B30ED604F502}"/>
              </a:ext>
            </a:extLst>
          </p:cNvPr>
          <p:cNvSpPr>
            <a:spLocks noGrp="1" noChangeArrowheads="1"/>
          </p:cNvSpPr>
          <p:nvPr>
            <p:ph idx="1"/>
          </p:nvPr>
        </p:nvSpPr>
        <p:spPr/>
        <p:txBody>
          <a:bodyPr>
            <a:normAutofit/>
          </a:bodyPr>
          <a:lstStyle/>
          <a:p>
            <a:pPr>
              <a:defRPr/>
            </a:pPr>
            <a:r>
              <a:rPr lang="tr-TR" altLang="tr-TR" dirty="0"/>
              <a:t>Işık Kıralı, Manda d </a:t>
            </a:r>
            <a:r>
              <a:rPr lang="tr-TR" altLang="tr-TR" dirty="0" err="1"/>
              <a:t>Hiya</a:t>
            </a:r>
            <a:r>
              <a:rPr lang="tr-TR" altLang="tr-TR" dirty="0"/>
              <a:t>/</a:t>
            </a:r>
            <a:r>
              <a:rPr lang="tr-TR" altLang="tr-TR" dirty="0" err="1"/>
              <a:t>Hibil</a:t>
            </a:r>
            <a:r>
              <a:rPr lang="tr-TR" altLang="tr-TR" dirty="0"/>
              <a:t> </a:t>
            </a:r>
            <a:r>
              <a:rPr lang="tr-TR" altLang="tr-TR" dirty="0" err="1"/>
              <a:t>Ziva’yı</a:t>
            </a:r>
            <a:r>
              <a:rPr lang="tr-TR" altLang="tr-TR" dirty="0"/>
              <a:t> karanlık aleme gönderir. Bir bakıma casus. Karanlık kralını zincire vurmayı başarır. Sonra ışık alemine yükselir. </a:t>
            </a:r>
          </a:p>
          <a:p>
            <a:pPr>
              <a:defRPr/>
            </a:pPr>
            <a:r>
              <a:rPr lang="tr-TR" altLang="tr-TR" dirty="0"/>
              <a:t>Işık alemindeki varlıklardan </a:t>
            </a:r>
            <a:r>
              <a:rPr lang="tr-TR" altLang="tr-TR" dirty="0" err="1"/>
              <a:t>Yuşamin</a:t>
            </a:r>
            <a:r>
              <a:rPr lang="tr-TR" altLang="tr-TR" dirty="0"/>
              <a:t>, </a:t>
            </a:r>
            <a:r>
              <a:rPr lang="tr-TR" altLang="tr-TR" dirty="0" err="1"/>
              <a:t>Abatur</a:t>
            </a:r>
            <a:r>
              <a:rPr lang="tr-TR" altLang="tr-TR" dirty="0"/>
              <a:t>, Ruha ve </a:t>
            </a:r>
            <a:r>
              <a:rPr lang="tr-TR" altLang="tr-TR" dirty="0" err="1"/>
              <a:t>Ptahil</a:t>
            </a:r>
            <a:r>
              <a:rPr lang="tr-TR" altLang="tr-TR" dirty="0"/>
              <a:t> karanlık aleme iner ve </a:t>
            </a:r>
            <a:r>
              <a:rPr lang="tr-TR" altLang="tr-TR" dirty="0" err="1"/>
              <a:t>demiurg</a:t>
            </a:r>
            <a:r>
              <a:rPr lang="tr-TR" altLang="tr-TR" dirty="0"/>
              <a:t> olurlar.</a:t>
            </a:r>
          </a:p>
          <a:p>
            <a:pPr>
              <a:defRPr/>
            </a:pPr>
            <a:r>
              <a:rPr lang="tr-TR" altLang="tr-TR" dirty="0" err="1"/>
              <a:t>Ptahil</a:t>
            </a:r>
            <a:r>
              <a:rPr lang="tr-TR" altLang="tr-TR" dirty="0"/>
              <a:t>, dünyayı ve insanı yaratan varlıktır</a:t>
            </a:r>
          </a:p>
          <a:p>
            <a:pPr>
              <a:defRPr/>
            </a:pPr>
            <a:r>
              <a:rPr lang="tr-TR" altLang="tr-TR" dirty="0" err="1"/>
              <a:t>Abatur</a:t>
            </a:r>
            <a:r>
              <a:rPr lang="tr-TR" altLang="tr-TR" dirty="0"/>
              <a:t> insanları yargılayacaktır.</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Unvan 1">
            <a:extLst>
              <a:ext uri="{FF2B5EF4-FFF2-40B4-BE49-F238E27FC236}">
                <a16:creationId xmlns:a16="http://schemas.microsoft.com/office/drawing/2014/main" id="{8FF257A1-1CFB-40D0-ADD1-9039C17933E1}"/>
              </a:ext>
            </a:extLst>
          </p:cNvPr>
          <p:cNvSpPr>
            <a:spLocks noGrp="1" noChangeArrowheads="1"/>
          </p:cNvSpPr>
          <p:nvPr>
            <p:ph type="title"/>
          </p:nvPr>
        </p:nvSpPr>
        <p:spPr/>
        <p:txBody>
          <a:bodyPr/>
          <a:lstStyle/>
          <a:p>
            <a:endParaRPr lang="tr-TR" altLang="tr-TR"/>
          </a:p>
        </p:txBody>
      </p:sp>
      <p:sp>
        <p:nvSpPr>
          <p:cNvPr id="57347" name="İçerik Yer Tutucusu 2">
            <a:extLst>
              <a:ext uri="{FF2B5EF4-FFF2-40B4-BE49-F238E27FC236}">
                <a16:creationId xmlns:a16="http://schemas.microsoft.com/office/drawing/2014/main" id="{86F2851C-468C-4D93-B277-3C25DCFFB6A1}"/>
              </a:ext>
            </a:extLst>
          </p:cNvPr>
          <p:cNvSpPr>
            <a:spLocks noGrp="1" noChangeArrowheads="1"/>
          </p:cNvSpPr>
          <p:nvPr>
            <p:ph idx="1"/>
          </p:nvPr>
        </p:nvSpPr>
        <p:spPr/>
        <p:txBody>
          <a:bodyPr/>
          <a:lstStyle/>
          <a:p>
            <a:r>
              <a:rPr lang="tr-TR" altLang="tr-TR"/>
              <a:t>Sabiiler Nuh’un oğlu Samdan gelirler</a:t>
            </a:r>
          </a:p>
          <a:p>
            <a:r>
              <a:rPr lang="tr-TR" altLang="tr-TR"/>
              <a:t>Diğerleri ise Nuh’a karısı gibi görünen kötü dişil varlık Ruha’dan gelmişlerdir</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Unvan 1">
            <a:extLst>
              <a:ext uri="{FF2B5EF4-FFF2-40B4-BE49-F238E27FC236}">
                <a16:creationId xmlns:a16="http://schemas.microsoft.com/office/drawing/2014/main" id="{5BC2A64E-6555-473A-ADED-468E63EAF7FF}"/>
              </a:ext>
            </a:extLst>
          </p:cNvPr>
          <p:cNvSpPr>
            <a:spLocks noGrp="1" noChangeArrowheads="1"/>
          </p:cNvSpPr>
          <p:nvPr>
            <p:ph type="title"/>
          </p:nvPr>
        </p:nvSpPr>
        <p:spPr/>
        <p:txBody>
          <a:bodyPr/>
          <a:lstStyle/>
          <a:p>
            <a:r>
              <a:rPr lang="tr-TR" altLang="tr-TR"/>
              <a:t>kurtarıcı</a:t>
            </a:r>
          </a:p>
        </p:txBody>
      </p:sp>
      <p:sp>
        <p:nvSpPr>
          <p:cNvPr id="58371" name="İçerik Yer Tutucusu 2">
            <a:extLst>
              <a:ext uri="{FF2B5EF4-FFF2-40B4-BE49-F238E27FC236}">
                <a16:creationId xmlns:a16="http://schemas.microsoft.com/office/drawing/2014/main" id="{6D27B495-E86D-469E-BCAC-5DFFC7CDE394}"/>
              </a:ext>
            </a:extLst>
          </p:cNvPr>
          <p:cNvSpPr>
            <a:spLocks noGrp="1" noChangeArrowheads="1"/>
          </p:cNvSpPr>
          <p:nvPr>
            <p:ph idx="1"/>
          </p:nvPr>
        </p:nvSpPr>
        <p:spPr/>
        <p:txBody>
          <a:bodyPr/>
          <a:lstStyle/>
          <a:p>
            <a:r>
              <a:rPr lang="tr-TR" altLang="tr-TR"/>
              <a:t>Praşia Siva</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Unvan 1">
            <a:extLst>
              <a:ext uri="{FF2B5EF4-FFF2-40B4-BE49-F238E27FC236}">
                <a16:creationId xmlns:a16="http://schemas.microsoft.com/office/drawing/2014/main" id="{86D63368-305E-4FCC-8E03-0E0BC2D38439}"/>
              </a:ext>
            </a:extLst>
          </p:cNvPr>
          <p:cNvSpPr>
            <a:spLocks noGrp="1" noChangeArrowheads="1"/>
          </p:cNvSpPr>
          <p:nvPr>
            <p:ph type="title"/>
          </p:nvPr>
        </p:nvSpPr>
        <p:spPr/>
        <p:txBody>
          <a:bodyPr/>
          <a:lstStyle/>
          <a:p>
            <a:endParaRPr lang="tr-TR" altLang="tr-TR"/>
          </a:p>
        </p:txBody>
      </p:sp>
      <p:sp>
        <p:nvSpPr>
          <p:cNvPr id="59395" name="İçerik Yer Tutucusu 2">
            <a:extLst>
              <a:ext uri="{FF2B5EF4-FFF2-40B4-BE49-F238E27FC236}">
                <a16:creationId xmlns:a16="http://schemas.microsoft.com/office/drawing/2014/main" id="{512D7DD3-8F04-4F53-94D3-554389DA0716}"/>
              </a:ext>
            </a:extLst>
          </p:cNvPr>
          <p:cNvSpPr>
            <a:spLocks noGrp="1" noChangeArrowheads="1"/>
          </p:cNvSpPr>
          <p:nvPr>
            <p:ph idx="1"/>
          </p:nvPr>
        </p:nvSpPr>
        <p:spPr/>
        <p:txBody>
          <a:bodyPr/>
          <a:lstStyle/>
          <a:p>
            <a:r>
              <a:rPr lang="tr-TR" altLang="tr-TR"/>
              <a:t>Ademi Ptahil yarattı. Ona ışık elçisi Manda d Hiya gnostik bilgi/manda’yı verdi. Adem bu şekilde ışık alemine yükseldi. Adem ilk Sabii peygamberidir. Daha sonra Şit ve yahya gelir.</a:t>
            </a:r>
          </a:p>
          <a:p>
            <a:r>
              <a:rPr lang="tr-TR" altLang="tr-TR"/>
              <a:t>Yahya gnoistik bilgiyi tebliğ etmiştir.</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a:extLst>
              <a:ext uri="{FF2B5EF4-FFF2-40B4-BE49-F238E27FC236}">
                <a16:creationId xmlns:a16="http://schemas.microsoft.com/office/drawing/2014/main" id="{BB9FD988-85BB-4555-8ABE-279588F60A7C}"/>
              </a:ext>
            </a:extLst>
          </p:cNvPr>
          <p:cNvSpPr>
            <a:spLocks noGrp="1" noChangeArrowheads="1"/>
          </p:cNvSpPr>
          <p:nvPr>
            <p:ph type="title"/>
          </p:nvPr>
        </p:nvSpPr>
        <p:spPr/>
        <p:txBody>
          <a:bodyPr/>
          <a:lstStyle/>
          <a:p>
            <a:r>
              <a:rPr lang="tr-TR" altLang="tr-TR"/>
              <a:t>Tanımlamak için;</a:t>
            </a:r>
          </a:p>
        </p:txBody>
      </p:sp>
      <p:sp>
        <p:nvSpPr>
          <p:cNvPr id="47107" name="2 İçerik Yer Tutucusu">
            <a:extLst>
              <a:ext uri="{FF2B5EF4-FFF2-40B4-BE49-F238E27FC236}">
                <a16:creationId xmlns:a16="http://schemas.microsoft.com/office/drawing/2014/main" id="{2A60BDD0-58F7-4EF1-BAFF-91429F8BB87C}"/>
              </a:ext>
            </a:extLst>
          </p:cNvPr>
          <p:cNvSpPr>
            <a:spLocks noGrp="1" noChangeArrowheads="1"/>
          </p:cNvSpPr>
          <p:nvPr>
            <p:ph idx="1"/>
          </p:nvPr>
        </p:nvSpPr>
        <p:spPr/>
        <p:txBody>
          <a:bodyPr/>
          <a:lstStyle/>
          <a:p>
            <a:r>
              <a:rPr lang="tr-TR" altLang="tr-TR"/>
              <a:t>Sabii: Vaftiz olan, suyla yıkanan</a:t>
            </a:r>
          </a:p>
          <a:p>
            <a:r>
              <a:rPr lang="tr-TR" altLang="tr-TR"/>
              <a:t>Mandean: Arif, bilen</a:t>
            </a:r>
          </a:p>
          <a:p>
            <a:r>
              <a:rPr lang="tr-TR" altLang="tr-TR"/>
              <a:t>Nasura: İnancı koruyanlar</a:t>
            </a:r>
          </a:p>
          <a:p>
            <a:pPr>
              <a:buFont typeface="Wingdings" panose="05000000000000000000" pitchFamily="2" charset="2"/>
              <a:buNone/>
            </a:pPr>
            <a:r>
              <a:rPr lang="tr-TR" altLang="tr-TR"/>
              <a:t>gibi isimler kullanılır</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Unvan 1">
            <a:extLst>
              <a:ext uri="{FF2B5EF4-FFF2-40B4-BE49-F238E27FC236}">
                <a16:creationId xmlns:a16="http://schemas.microsoft.com/office/drawing/2014/main" id="{80DAA6E5-5455-4DB6-B897-16171D244554}"/>
              </a:ext>
            </a:extLst>
          </p:cNvPr>
          <p:cNvSpPr>
            <a:spLocks noGrp="1" noChangeArrowheads="1"/>
          </p:cNvSpPr>
          <p:nvPr>
            <p:ph type="title"/>
          </p:nvPr>
        </p:nvSpPr>
        <p:spPr/>
        <p:txBody>
          <a:bodyPr/>
          <a:lstStyle/>
          <a:p>
            <a:r>
              <a:rPr lang="tr-TR" altLang="tr-TR"/>
              <a:t>Tarihsel Süreç</a:t>
            </a:r>
          </a:p>
        </p:txBody>
      </p:sp>
      <p:sp>
        <p:nvSpPr>
          <p:cNvPr id="48131" name="İçerik Yer Tutucusu 2">
            <a:extLst>
              <a:ext uri="{FF2B5EF4-FFF2-40B4-BE49-F238E27FC236}">
                <a16:creationId xmlns:a16="http://schemas.microsoft.com/office/drawing/2014/main" id="{2586BF7A-D842-4EC4-97F2-A4EBFCD51BCC}"/>
              </a:ext>
            </a:extLst>
          </p:cNvPr>
          <p:cNvSpPr>
            <a:spLocks noGrp="1" noChangeArrowheads="1"/>
          </p:cNvSpPr>
          <p:nvPr>
            <p:ph idx="1"/>
          </p:nvPr>
        </p:nvSpPr>
        <p:spPr/>
        <p:txBody>
          <a:bodyPr/>
          <a:lstStyle/>
          <a:p>
            <a:r>
              <a:rPr lang="tr-TR" altLang="tr-TR"/>
              <a:t>Hz. Adem’le başlatırlar kendilerini</a:t>
            </a:r>
          </a:p>
          <a:p>
            <a:r>
              <a:rPr lang="tr-TR" altLang="tr-TR"/>
              <a:t>Bir Yahudi mezhebi kökenli oldukları bilinmektedir. Esseniler, Vaftizciler, Nasuralara dayanmaktadır. </a:t>
            </a:r>
          </a:p>
          <a:p>
            <a:r>
              <a:rPr lang="tr-TR" altLang="tr-TR"/>
              <a:t>Nasuralar Sabii metinlerde atalar olarak geçer. Yahudilerin ve Romalılaran baskısı sonrasında Güney Irak’a Dicle ve Fırat nehir kenarlarına yerleşmişler.</a:t>
            </a:r>
          </a:p>
          <a:p>
            <a:endParaRPr lang="tr-TR" altLang="tr-T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Unvan 1">
            <a:extLst>
              <a:ext uri="{FF2B5EF4-FFF2-40B4-BE49-F238E27FC236}">
                <a16:creationId xmlns:a16="http://schemas.microsoft.com/office/drawing/2014/main" id="{0BBFF7BF-1F40-4E22-B75C-D7061D5C6824}"/>
              </a:ext>
            </a:extLst>
          </p:cNvPr>
          <p:cNvSpPr>
            <a:spLocks noGrp="1" noChangeArrowheads="1"/>
          </p:cNvSpPr>
          <p:nvPr>
            <p:ph type="title"/>
          </p:nvPr>
        </p:nvSpPr>
        <p:spPr/>
        <p:txBody>
          <a:bodyPr/>
          <a:lstStyle/>
          <a:p>
            <a:r>
              <a:rPr lang="tr-TR" altLang="tr-TR"/>
              <a:t>Ehli Kitap</a:t>
            </a:r>
          </a:p>
        </p:txBody>
      </p:sp>
      <p:sp>
        <p:nvSpPr>
          <p:cNvPr id="49155" name="İçerik Yer Tutucusu 2">
            <a:extLst>
              <a:ext uri="{FF2B5EF4-FFF2-40B4-BE49-F238E27FC236}">
                <a16:creationId xmlns:a16="http://schemas.microsoft.com/office/drawing/2014/main" id="{F5637330-DEA1-4A51-B1CD-6690E9EA36DC}"/>
              </a:ext>
            </a:extLst>
          </p:cNvPr>
          <p:cNvSpPr>
            <a:spLocks noGrp="1" noChangeArrowheads="1"/>
          </p:cNvSpPr>
          <p:nvPr>
            <p:ph idx="1"/>
          </p:nvPr>
        </p:nvSpPr>
        <p:spPr/>
        <p:txBody>
          <a:bodyPr/>
          <a:lstStyle/>
          <a:p>
            <a:r>
              <a:rPr lang="tr-TR" altLang="tr-TR"/>
              <a:t>Bakara 32. ayette Yahudiler, Hristiyanlarla birlikte zikredilirler.</a:t>
            </a:r>
          </a:p>
          <a:p>
            <a:r>
              <a:rPr lang="tr-TR" altLang="tr-TR"/>
              <a:t>Yahudilik, Mecusilik, Hıristiyanlıktan izler görülür.</a:t>
            </a:r>
          </a:p>
          <a:p>
            <a:r>
              <a:rPr lang="tr-TR" altLang="tr-TR"/>
              <a:t>Musa, İsa ve Hz. Muhammed’i sahte peygamber olarak nitelerler.</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a:extLst>
              <a:ext uri="{FF2B5EF4-FFF2-40B4-BE49-F238E27FC236}">
                <a16:creationId xmlns:a16="http://schemas.microsoft.com/office/drawing/2014/main" id="{7104BB8E-D0F2-4691-BB80-72C8E50DFCAE}"/>
              </a:ext>
            </a:extLst>
          </p:cNvPr>
          <p:cNvSpPr>
            <a:spLocks noGrp="1" noChangeArrowheads="1"/>
          </p:cNvSpPr>
          <p:nvPr>
            <p:ph type="title"/>
          </p:nvPr>
        </p:nvSpPr>
        <p:spPr/>
        <p:txBody>
          <a:bodyPr/>
          <a:lstStyle/>
          <a:p>
            <a:r>
              <a:rPr lang="tr-TR" altLang="tr-TR"/>
              <a:t>Kutsal metinler: GİNZA</a:t>
            </a:r>
          </a:p>
        </p:txBody>
      </p:sp>
      <p:sp>
        <p:nvSpPr>
          <p:cNvPr id="50179" name="2 İçerik Yer Tutucusu">
            <a:extLst>
              <a:ext uri="{FF2B5EF4-FFF2-40B4-BE49-F238E27FC236}">
                <a16:creationId xmlns:a16="http://schemas.microsoft.com/office/drawing/2014/main" id="{A7480797-C938-4CA8-B9E8-EF7D78EE0F4F}"/>
              </a:ext>
            </a:extLst>
          </p:cNvPr>
          <p:cNvSpPr>
            <a:spLocks noGrp="1" noChangeArrowheads="1"/>
          </p:cNvSpPr>
          <p:nvPr>
            <p:ph idx="1"/>
          </p:nvPr>
        </p:nvSpPr>
        <p:spPr/>
        <p:txBody>
          <a:bodyPr/>
          <a:lstStyle/>
          <a:p>
            <a:r>
              <a:rPr lang="tr-TR" altLang="tr-TR"/>
              <a:t>Sâbiî geleneğinin en önemli kutsal metni olan ve “büyük hazine, büyük kitap” olarak bilinen Ginza, Sağ Ginza ve Sol Ginza olmak üzere iki asli bölümden oluşmaktadır. “Âdem’in Kitabı” olarak da bilinir.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a:extLst>
              <a:ext uri="{FF2B5EF4-FFF2-40B4-BE49-F238E27FC236}">
                <a16:creationId xmlns:a16="http://schemas.microsoft.com/office/drawing/2014/main" id="{FFFEAB39-AE78-48C9-B249-2BBE119BE766}"/>
              </a:ext>
            </a:extLst>
          </p:cNvPr>
          <p:cNvSpPr>
            <a:spLocks noGrp="1" noChangeArrowheads="1"/>
          </p:cNvSpPr>
          <p:nvPr>
            <p:ph type="title"/>
          </p:nvPr>
        </p:nvSpPr>
        <p:spPr/>
        <p:txBody>
          <a:bodyPr/>
          <a:lstStyle/>
          <a:p>
            <a:r>
              <a:rPr lang="tr-TR" altLang="tr-TR"/>
              <a:t>Sağ ginza</a:t>
            </a:r>
          </a:p>
        </p:txBody>
      </p:sp>
      <p:sp>
        <p:nvSpPr>
          <p:cNvPr id="51203" name="2 İçerik Yer Tutucusu">
            <a:extLst>
              <a:ext uri="{FF2B5EF4-FFF2-40B4-BE49-F238E27FC236}">
                <a16:creationId xmlns:a16="http://schemas.microsoft.com/office/drawing/2014/main" id="{3E9D530D-BDA5-4176-85F4-482DD9EAE1D3}"/>
              </a:ext>
            </a:extLst>
          </p:cNvPr>
          <p:cNvSpPr>
            <a:spLocks noGrp="1" noChangeArrowheads="1"/>
          </p:cNvSpPr>
          <p:nvPr>
            <p:ph idx="1"/>
          </p:nvPr>
        </p:nvSpPr>
        <p:spPr/>
        <p:txBody>
          <a:bodyPr/>
          <a:lstStyle/>
          <a:p>
            <a:r>
              <a:rPr lang="tr-TR" altLang="tr-TR"/>
              <a:t>İlahiyattan mitolojiye birçok konuya değinir.</a:t>
            </a:r>
          </a:p>
          <a:p>
            <a:r>
              <a:rPr lang="tr-TR" altLang="tr-TR"/>
              <a:t>Sol Ginza: ruh konusunu ele almakta ve ışık âlemine yükselişi anlatan bilgiler içermektedir. </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Unvan 1">
            <a:extLst>
              <a:ext uri="{FF2B5EF4-FFF2-40B4-BE49-F238E27FC236}">
                <a16:creationId xmlns:a16="http://schemas.microsoft.com/office/drawing/2014/main" id="{320EFDF3-FCCE-460E-B9A6-A37765CB85D2}"/>
              </a:ext>
            </a:extLst>
          </p:cNvPr>
          <p:cNvSpPr>
            <a:spLocks noGrp="1" noChangeArrowheads="1"/>
          </p:cNvSpPr>
          <p:nvPr>
            <p:ph type="title"/>
          </p:nvPr>
        </p:nvSpPr>
        <p:spPr/>
        <p:txBody>
          <a:bodyPr/>
          <a:lstStyle/>
          <a:p>
            <a:r>
              <a:rPr lang="tr-TR" altLang="tr-TR"/>
              <a:t>Draşa d Yahya</a:t>
            </a:r>
          </a:p>
        </p:txBody>
      </p:sp>
      <p:sp>
        <p:nvSpPr>
          <p:cNvPr id="52227" name="İçerik Yer Tutucusu 2">
            <a:extLst>
              <a:ext uri="{FF2B5EF4-FFF2-40B4-BE49-F238E27FC236}">
                <a16:creationId xmlns:a16="http://schemas.microsoft.com/office/drawing/2014/main" id="{8067920B-6666-477E-A7A1-D7437C35E8E5}"/>
              </a:ext>
            </a:extLst>
          </p:cNvPr>
          <p:cNvSpPr>
            <a:spLocks noGrp="1" noChangeArrowheads="1"/>
          </p:cNvSpPr>
          <p:nvPr>
            <p:ph idx="1"/>
          </p:nvPr>
        </p:nvSpPr>
        <p:spPr/>
        <p:txBody>
          <a:bodyPr/>
          <a:lstStyle/>
          <a:p>
            <a:r>
              <a:rPr lang="tr-TR" altLang="tr-TR"/>
              <a:t>Yahyanın Öğretileri anlamına gelir ve onun hayatını anlatır. Hz. Muhammed’den bu metinde söz edilir.</a:t>
            </a:r>
          </a:p>
          <a:p>
            <a:r>
              <a:rPr lang="tr-TR" altLang="tr-TR"/>
              <a:t>Qolasta: Dua ve ilmihal kitabıdır.</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a:extLst>
              <a:ext uri="{FF2B5EF4-FFF2-40B4-BE49-F238E27FC236}">
                <a16:creationId xmlns:a16="http://schemas.microsoft.com/office/drawing/2014/main" id="{A7544555-3288-4253-BC7A-5979E19E072E}"/>
              </a:ext>
            </a:extLst>
          </p:cNvPr>
          <p:cNvSpPr>
            <a:spLocks noGrp="1" noChangeArrowheads="1"/>
          </p:cNvSpPr>
          <p:nvPr>
            <p:ph type="title"/>
          </p:nvPr>
        </p:nvSpPr>
        <p:spPr/>
        <p:txBody>
          <a:bodyPr/>
          <a:lstStyle/>
          <a:p>
            <a:r>
              <a:rPr lang="tr-TR" altLang="tr-TR"/>
              <a:t>Temel Unsurlar</a:t>
            </a:r>
          </a:p>
        </p:txBody>
      </p:sp>
      <p:sp>
        <p:nvSpPr>
          <p:cNvPr id="53251" name="2 İçerik Yer Tutucusu">
            <a:extLst>
              <a:ext uri="{FF2B5EF4-FFF2-40B4-BE49-F238E27FC236}">
                <a16:creationId xmlns:a16="http://schemas.microsoft.com/office/drawing/2014/main" id="{33738C42-F165-45A4-B59F-4A3887EB0C7E}"/>
              </a:ext>
            </a:extLst>
          </p:cNvPr>
          <p:cNvSpPr>
            <a:spLocks noGrp="1" noChangeArrowheads="1"/>
          </p:cNvSpPr>
          <p:nvPr>
            <p:ph idx="1"/>
          </p:nvPr>
        </p:nvSpPr>
        <p:spPr/>
        <p:txBody>
          <a:bodyPr/>
          <a:lstStyle/>
          <a:p>
            <a:r>
              <a:rPr lang="tr-TR" altLang="tr-TR"/>
              <a:t>Gnostik</a:t>
            </a:r>
          </a:p>
          <a:p>
            <a:r>
              <a:rPr lang="tr-TR" altLang="tr-TR"/>
              <a:t>Düalist</a:t>
            </a:r>
          </a:p>
          <a:p>
            <a:r>
              <a:rPr lang="tr-TR" altLang="tr-TR"/>
              <a:t>Yahya ışık peygamberleridir.</a:t>
            </a:r>
          </a:p>
          <a:p>
            <a:r>
              <a:rPr lang="tr-TR" altLang="tr-TR"/>
              <a:t>Kutsal Metin: Ginza</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Unvan 1">
            <a:extLst>
              <a:ext uri="{FF2B5EF4-FFF2-40B4-BE49-F238E27FC236}">
                <a16:creationId xmlns:a16="http://schemas.microsoft.com/office/drawing/2014/main" id="{0B1B3626-CABF-4CAB-8BB0-FB13B446B10B}"/>
              </a:ext>
            </a:extLst>
          </p:cNvPr>
          <p:cNvSpPr>
            <a:spLocks noGrp="1" noChangeArrowheads="1"/>
          </p:cNvSpPr>
          <p:nvPr>
            <p:ph type="title"/>
          </p:nvPr>
        </p:nvSpPr>
        <p:spPr/>
        <p:txBody>
          <a:bodyPr/>
          <a:lstStyle/>
          <a:p>
            <a:r>
              <a:rPr lang="tr-TR" altLang="tr-TR"/>
              <a:t>Gnostik Teoloji</a:t>
            </a:r>
          </a:p>
        </p:txBody>
      </p:sp>
      <p:sp>
        <p:nvSpPr>
          <p:cNvPr id="54275" name="İçerik Yer Tutucusu 2">
            <a:extLst>
              <a:ext uri="{FF2B5EF4-FFF2-40B4-BE49-F238E27FC236}">
                <a16:creationId xmlns:a16="http://schemas.microsoft.com/office/drawing/2014/main" id="{2C625544-37A8-49BE-B829-EBA3FA3D90B3}"/>
              </a:ext>
            </a:extLst>
          </p:cNvPr>
          <p:cNvSpPr>
            <a:spLocks noGrp="1" noChangeArrowheads="1"/>
          </p:cNvSpPr>
          <p:nvPr>
            <p:ph idx="1"/>
          </p:nvPr>
        </p:nvSpPr>
        <p:spPr/>
        <p:txBody>
          <a:bodyPr/>
          <a:lstStyle/>
          <a:p>
            <a:r>
              <a:rPr lang="tr-TR" altLang="tr-TR"/>
              <a:t>Işık Kralı Malka d Nhura: Kuzey</a:t>
            </a:r>
          </a:p>
          <a:p>
            <a:r>
              <a:rPr lang="tr-TR" altLang="tr-TR"/>
              <a:t>Karanlık Kralı Malka d Hşuka: Güney</a:t>
            </a:r>
          </a:p>
        </p:txBody>
      </p:sp>
    </p:spTree>
  </p:cSld>
  <p:clrMapOvr>
    <a:masterClrMapping/>
  </p:clrMapOvr>
  <p:transition>
    <p:dissolve/>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ndstone">
  <a:themeElements>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fontScheme name="Sandstone">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Sandstone 1">
        <a:dk1>
          <a:srgbClr val="333333"/>
        </a:dk1>
        <a:lt1>
          <a:srgbClr val="BAB9A0"/>
        </a:lt1>
        <a:dk2>
          <a:srgbClr val="000000"/>
        </a:dk2>
        <a:lt2>
          <a:srgbClr val="333329"/>
        </a:lt2>
        <a:accent1>
          <a:srgbClr val="F4F3D9"/>
        </a:accent1>
        <a:accent2>
          <a:srgbClr val="E09142"/>
        </a:accent2>
        <a:accent3>
          <a:srgbClr val="D9D9CD"/>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2">
        <a:dk1>
          <a:srgbClr val="333333"/>
        </a:dk1>
        <a:lt1>
          <a:srgbClr val="BDB9BF"/>
        </a:lt1>
        <a:dk2>
          <a:srgbClr val="000000"/>
        </a:dk2>
        <a:lt2>
          <a:srgbClr val="333329"/>
        </a:lt2>
        <a:accent1>
          <a:srgbClr val="F4F3D9"/>
        </a:accent1>
        <a:accent2>
          <a:srgbClr val="E09142"/>
        </a:accent2>
        <a:accent3>
          <a:srgbClr val="DBD9DC"/>
        </a:accent3>
        <a:accent4>
          <a:srgbClr val="2A2A2A"/>
        </a:accent4>
        <a:accent5>
          <a:srgbClr val="F8F8E9"/>
        </a:accent5>
        <a:accent6>
          <a:srgbClr val="CB833B"/>
        </a:accent6>
        <a:hlink>
          <a:srgbClr val="AE4828"/>
        </a:hlink>
        <a:folHlink>
          <a:srgbClr val="6A6954"/>
        </a:folHlink>
      </a:clrScheme>
      <a:clrMap bg1="lt1" tx1="dk1" bg2="lt2" tx2="dk2" accent1="accent1" accent2="accent2" accent3="accent3" accent4="accent4" accent5="accent5" accent6="accent6" hlink="hlink" folHlink="folHlink"/>
    </a:extraClrScheme>
    <a:extraClrScheme>
      <a:clrScheme name="Sandstone 3">
        <a:dk1>
          <a:srgbClr val="3D3D3D"/>
        </a:dk1>
        <a:lt1>
          <a:srgbClr val="EAEAEA"/>
        </a:lt1>
        <a:dk2>
          <a:srgbClr val="000000"/>
        </a:dk2>
        <a:lt2>
          <a:srgbClr val="333333"/>
        </a:lt2>
        <a:accent1>
          <a:srgbClr val="FFFFFF"/>
        </a:accent1>
        <a:accent2>
          <a:srgbClr val="969696"/>
        </a:accent2>
        <a:accent3>
          <a:srgbClr val="F3F3F3"/>
        </a:accent3>
        <a:accent4>
          <a:srgbClr val="333333"/>
        </a:accent4>
        <a:accent5>
          <a:srgbClr val="FFFFFF"/>
        </a:accent5>
        <a:accent6>
          <a:srgbClr val="878787"/>
        </a:accent6>
        <a:hlink>
          <a:srgbClr val="4D4D4D"/>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486</Words>
  <Application>Microsoft Office PowerPoint</Application>
  <PresentationFormat>Geniş ekran</PresentationFormat>
  <Paragraphs>43</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Arial</vt:lpstr>
      <vt:lpstr>Calibri</vt:lpstr>
      <vt:lpstr>Calibri Light</vt:lpstr>
      <vt:lpstr>Wingdings</vt:lpstr>
      <vt:lpstr>Office Teması</vt:lpstr>
      <vt:lpstr>Sandstone</vt:lpstr>
      <vt:lpstr>SABİİLİK</vt:lpstr>
      <vt:lpstr>Tanımlamak için;</vt:lpstr>
      <vt:lpstr>Tarihsel Süreç</vt:lpstr>
      <vt:lpstr>Ehli Kitap</vt:lpstr>
      <vt:lpstr>Kutsal metinler: GİNZA</vt:lpstr>
      <vt:lpstr>Sağ ginza</vt:lpstr>
      <vt:lpstr>Draşa d Yahya</vt:lpstr>
      <vt:lpstr>Temel Unsurlar</vt:lpstr>
      <vt:lpstr>Gnostik Teoloji</vt:lpstr>
      <vt:lpstr>PowerPoint Sunusu</vt:lpstr>
      <vt:lpstr>Demiurg</vt:lpstr>
      <vt:lpstr>PowerPoint Sunusu</vt:lpstr>
      <vt:lpstr>kurtarıcı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SABİİLİK</dc:title>
  <dc:creator>bakiadam@hotmail.com</dc:creator>
  <cp:lastModifiedBy>bakiadam@hotmail.com</cp:lastModifiedBy>
  <cp:revision>1</cp:revision>
  <dcterms:created xsi:type="dcterms:W3CDTF">2018-12-27T18:39:06Z</dcterms:created>
  <dcterms:modified xsi:type="dcterms:W3CDTF">2018-12-27T18:39:12Z</dcterms:modified>
</cp:coreProperties>
</file>