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J0BfSrRc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TwhALIjL0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r2Ht7LvTn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whALIjL0w" TargetMode="External"/><Relationship Id="rId2" Type="http://schemas.openxmlformats.org/officeDocument/2006/relationships/hyperlink" Target="https://www.youtube.com/watch?v=fJ0BfSrRc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r2Ht7LvTn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Krzysztof</a:t>
            </a:r>
            <a:r>
              <a:rPr lang="tr-TR" dirty="0"/>
              <a:t> </a:t>
            </a:r>
            <a:r>
              <a:rPr lang="tr-TR" dirty="0" err="1"/>
              <a:t>Penderecki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377" y="1600200"/>
            <a:ext cx="3215246" cy="4525963"/>
          </a:xfrm>
        </p:spPr>
      </p:pic>
    </p:spTree>
    <p:extLst>
      <p:ext uri="{BB962C8B-B14F-4D97-AF65-F5344CB8AC3E}">
        <p14:creationId xmlns:p14="http://schemas.microsoft.com/office/powerpoint/2010/main" val="395347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Krzysztof</a:t>
            </a:r>
            <a:r>
              <a:rPr lang="tr-TR" dirty="0"/>
              <a:t> </a:t>
            </a:r>
            <a:r>
              <a:rPr lang="tr-TR" dirty="0" err="1"/>
              <a:t>Penderecki</a:t>
            </a:r>
            <a:r>
              <a:rPr lang="tr-TR" dirty="0"/>
              <a:t> – </a:t>
            </a:r>
            <a:r>
              <a:rPr lang="tr-TR" dirty="0" err="1"/>
              <a:t>Klasyk</a:t>
            </a:r>
            <a:r>
              <a:rPr lang="tr-TR" dirty="0"/>
              <a:t> </a:t>
            </a:r>
            <a:r>
              <a:rPr lang="tr-TR" dirty="0" err="1"/>
              <a:t>awangardy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https://www.youtube.com/watch?v=fJ0BfSrRckA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5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Fluorescencje · Narodowa Orkiestra Symfoniczna Polskiego Radia · Krzysztof Penderecki ·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https://www.youtube.com/watch?v=VTwhALIjL0w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855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r>
              <a:rPr lang="tr-TR" dirty="0" err="1"/>
              <a:t>symphony</a:t>
            </a:r>
            <a:r>
              <a:rPr lang="tr-TR" dirty="0"/>
              <a:t> no.3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https://www.youtube.com/watch?v=0r2Ht7LvTnc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01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www.youtube.com/watch?v=fJ0BfSrRckA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www.youtube.com/watch?v=VTwhALIjL0w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https://www.youtube.com/watch?v=0r2Ht7LvTnc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95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37</Words>
  <Application>Microsoft Office PowerPoint</Application>
  <PresentationFormat>Ekran Gösterisi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Krzysztof Penderecki</vt:lpstr>
      <vt:lpstr>Krzysztof Penderecki – Klasyk awangardy</vt:lpstr>
      <vt:lpstr>Fluorescencje · Narodowa Orkiestra Symfoniczna Polskiego Radia · Krzysztof Penderecki ·   </vt:lpstr>
      <vt:lpstr> symphony no.3 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Chopin</dc:title>
  <dc:creator>nevra vardal</dc:creator>
  <cp:lastModifiedBy>nevra vardal</cp:lastModifiedBy>
  <cp:revision>9</cp:revision>
  <dcterms:created xsi:type="dcterms:W3CDTF">2020-05-22T10:07:50Z</dcterms:created>
  <dcterms:modified xsi:type="dcterms:W3CDTF">2020-05-22T12:09:22Z</dcterms:modified>
</cp:coreProperties>
</file>