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  <p:sldId id="264" r:id="rId5"/>
    <p:sldId id="263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fJ0BfSrRckA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VTwhALIjL0w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0r2Ht7LvTnc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VTwhALIjL0w" TargetMode="External"/><Relationship Id="rId2" Type="http://schemas.openxmlformats.org/officeDocument/2006/relationships/hyperlink" Target="https://www.youtube.com/watch?v=fJ0BfSrRckA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0r2Ht7LvTnc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Krzysztof</a:t>
            </a:r>
            <a:r>
              <a:rPr lang="tr-TR" dirty="0"/>
              <a:t> </a:t>
            </a:r>
            <a:r>
              <a:rPr lang="tr-TR" dirty="0" err="1"/>
              <a:t>Penderecki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4377" y="1600200"/>
            <a:ext cx="3215246" cy="4525963"/>
          </a:xfrm>
        </p:spPr>
      </p:pic>
    </p:spTree>
    <p:extLst>
      <p:ext uri="{BB962C8B-B14F-4D97-AF65-F5344CB8AC3E}">
        <p14:creationId xmlns:p14="http://schemas.microsoft.com/office/powerpoint/2010/main" val="3953473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Krzysztof</a:t>
            </a:r>
            <a:r>
              <a:rPr lang="tr-TR" dirty="0"/>
              <a:t> </a:t>
            </a:r>
            <a:r>
              <a:rPr lang="tr-TR" dirty="0" err="1"/>
              <a:t>Penderecki</a:t>
            </a:r>
            <a:r>
              <a:rPr lang="tr-TR" dirty="0"/>
              <a:t> – </a:t>
            </a:r>
            <a:r>
              <a:rPr lang="tr-TR" dirty="0" err="1"/>
              <a:t>Klasyk</a:t>
            </a:r>
            <a:r>
              <a:rPr lang="tr-TR" dirty="0"/>
              <a:t> </a:t>
            </a:r>
            <a:r>
              <a:rPr lang="tr-TR" dirty="0" err="1"/>
              <a:t>awangardy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hlinkClick r:id="rId2"/>
              </a:rPr>
              <a:t>https://www.youtube.com/watch?v=fJ0BfSrRckA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2050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Fluorescencje · Narodowa Orkiestra Symfoniczna Polskiego Radia · Krzysztof Penderecki · </a:t>
            </a:r>
            <a:br>
              <a:rPr lang="pl-PL" dirty="0"/>
            </a:br>
            <a:r>
              <a:rPr lang="pl-PL" dirty="0"/>
              <a:t/>
            </a:r>
            <a:br>
              <a:rPr lang="pl-PL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hlinkClick r:id="rId2"/>
              </a:rPr>
              <a:t>https://www.youtube.com/watch?v=VTwhALIjL0w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58555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 </a:t>
            </a:r>
            <a:r>
              <a:rPr lang="tr-TR" dirty="0" err="1"/>
              <a:t>symphony</a:t>
            </a:r>
            <a:r>
              <a:rPr lang="tr-TR" dirty="0"/>
              <a:t> no.3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hlinkClick r:id="rId2"/>
              </a:rPr>
              <a:t>https://www.youtube.com/watch?v=0r2Ht7LvTnc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540143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hlinkClick r:id="rId2"/>
              </a:rPr>
              <a:t>https</a:t>
            </a:r>
            <a:r>
              <a:rPr lang="tr-TR" dirty="0">
                <a:hlinkClick r:id="rId2"/>
              </a:rPr>
              <a:t>://</a:t>
            </a:r>
            <a:r>
              <a:rPr lang="tr-TR" dirty="0" smtClean="0">
                <a:hlinkClick r:id="rId2"/>
              </a:rPr>
              <a:t>www.youtube.com/watch?v=fJ0BfSrRckA</a:t>
            </a:r>
            <a:endParaRPr lang="tr-TR" dirty="0" smtClean="0"/>
          </a:p>
          <a:p>
            <a:r>
              <a:rPr lang="tr-TR" dirty="0">
                <a:hlinkClick r:id="rId3"/>
              </a:rPr>
              <a:t>https://</a:t>
            </a:r>
            <a:r>
              <a:rPr lang="tr-TR" dirty="0" smtClean="0">
                <a:hlinkClick r:id="rId3"/>
              </a:rPr>
              <a:t>www.youtube.com/watch?v=VTwhALIjL0w</a:t>
            </a:r>
            <a:endParaRPr lang="tr-TR" dirty="0" smtClean="0"/>
          </a:p>
          <a:p>
            <a:r>
              <a:rPr lang="tr-TR" dirty="0">
                <a:hlinkClick r:id="rId4"/>
              </a:rPr>
              <a:t>https://www.youtube.com/watch?v=0r2Ht7LvTnc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92954493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37</Words>
  <Application>Microsoft Office PowerPoint</Application>
  <PresentationFormat>Ekran Gösterisi (4:3)</PresentationFormat>
  <Paragraphs>11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Krzysztof Penderecki</vt:lpstr>
      <vt:lpstr>Krzysztof Penderecki – Klasyk awangardy</vt:lpstr>
      <vt:lpstr>Fluorescencje · Narodowa Orkiestra Symfoniczna Polskiego Radia · Krzysztof Penderecki ·   </vt:lpstr>
      <vt:lpstr> symphony no.3 </vt:lpstr>
      <vt:lpstr>Kaynaklar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Chopin</dc:title>
  <dc:creator>nevra vardal</dc:creator>
  <cp:lastModifiedBy>nevra vardal</cp:lastModifiedBy>
  <cp:revision>9</cp:revision>
  <dcterms:created xsi:type="dcterms:W3CDTF">2020-05-22T10:07:50Z</dcterms:created>
  <dcterms:modified xsi:type="dcterms:W3CDTF">2020-05-22T12:09:22Z</dcterms:modified>
</cp:coreProperties>
</file>