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0" r:id="rId4"/>
    <p:sldId id="281" r:id="rId5"/>
    <p:sldId id="279" r:id="rId6"/>
    <p:sldId id="278" r:id="rId7"/>
    <p:sldId id="28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7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08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53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70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6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74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84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64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84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8E20-DFB8-4BC7-87F1-7255B54FF811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54AE-E314-4F3D-B5F0-7E15CC2C6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59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Kapiler Elektroforez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69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4" y="855667"/>
            <a:ext cx="9694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Kapiler elektroforez, yüklü türlerin elektriksel alanda göç etme hızlarına göre bu türleri ayıran bir yöntemdir.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Buna göre türlerin kütle/yük oranına göre hızları farklı olur.</a:t>
            </a: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0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4" y="855667"/>
            <a:ext cx="96947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  <a:latin typeface="Arial" panose="020B0604020202020204" pitchFamily="34" charset="0"/>
              </a:rPr>
              <a:t>Bir kapiler boyunca elektroosmotik akış sağlanır.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  <a:latin typeface="Arial" panose="020B0604020202020204" pitchFamily="34" charset="0"/>
              </a:rPr>
              <a:t>Bu kapiler iletken bir sıvı ile doldurulur, genelde buynun için tamponlar kullanılır.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  <a:latin typeface="Arial" panose="020B0604020202020204" pitchFamily="34" charset="0"/>
              </a:rPr>
              <a:t>Kapilerin iki ucuna bağlananan elektrotlar sayesinde kapilerde yüksek bir voltaj oluşturulur.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05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3960" y="1676400"/>
            <a:ext cx="88696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rgbClr val="222222"/>
                </a:solidFill>
                <a:latin typeface="Arial" panose="020B0604020202020204" pitchFamily="34" charset="0"/>
              </a:rPr>
              <a:t>Numunenin kapilere verilmesi manuel veya otomatik bir enjeksiyon sistemi ile sağlanır.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rgbClr val="222222"/>
                </a:solidFill>
                <a:latin typeface="Arial" panose="020B0604020202020204" pitchFamily="34" charset="0"/>
              </a:rPr>
              <a:t>Pozitif türler negatif eletroda, negatif türler ise pozitif elektroda doğru göç ederler. </a:t>
            </a:r>
          </a:p>
        </p:txBody>
      </p:sp>
    </p:spTree>
    <p:extLst>
      <p:ext uri="{BB962C8B-B14F-4D97-AF65-F5344CB8AC3E}">
        <p14:creationId xmlns:p14="http://schemas.microsoft.com/office/powerpoint/2010/main" val="425933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4" y="855667"/>
            <a:ext cx="9694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Kapiler elektroforezde HPLC’de kullanılan dedektörler kullanılabilir.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En çok tercih edilen dedektör UV dedektördür.</a:t>
            </a: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7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4" y="855667"/>
            <a:ext cx="9694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Kütle/yük oranı küçük olan bir </a:t>
            </a:r>
            <a:r>
              <a:rPr lang="tr-TR" sz="2400" dirty="0">
                <a:solidFill>
                  <a:srgbClr val="222222"/>
                </a:solidFill>
                <a:latin typeface="Arial" panose="020B0604020202020204" pitchFamily="34" charset="0"/>
              </a:rPr>
              <a:t>tür, kütle/yük oranı </a:t>
            </a: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büyük olan bir türe göre çok daha hızlı hareket edecektir..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yüzden dedektöre daha önce varacaktir.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yüzden bu türlerin sinyali daha önce görülür.</a:t>
            </a: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4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4" y="855667"/>
            <a:ext cx="969471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Kapiler elektroforez farklı uygulamalarda kullanılabilir.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</a:rPr>
              <a:t>Serbest Solusyon Kapiller Elektroforez (Free </a:t>
            </a:r>
            <a:r>
              <a:rPr lang="tr-TR" sz="2400" dirty="0" smtClean="0">
                <a:solidFill>
                  <a:srgbClr val="222222"/>
                </a:solidFill>
              </a:rPr>
              <a:t>Solution Capillary </a:t>
            </a:r>
            <a:r>
              <a:rPr lang="tr-TR" sz="2400" dirty="0">
                <a:solidFill>
                  <a:srgbClr val="222222"/>
                </a:solidFill>
              </a:rPr>
              <a:t>Electrophoresis-FSCE) </a:t>
            </a:r>
            <a:endParaRPr lang="tr-TR" sz="2400" dirty="0" smtClean="0">
              <a:solidFill>
                <a:srgbClr val="22222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</a:rPr>
              <a:t>Kapiller Zon Elektoforez (Capillary </a:t>
            </a:r>
            <a:r>
              <a:rPr lang="tr-TR" sz="2400" dirty="0" smtClean="0">
                <a:solidFill>
                  <a:srgbClr val="222222"/>
                </a:solidFill>
              </a:rPr>
              <a:t>Zone Electrophoresis-CZE</a:t>
            </a:r>
            <a:r>
              <a:rPr lang="tr-TR" sz="2400" dirty="0">
                <a:solidFill>
                  <a:srgbClr val="222222"/>
                </a:solidFill>
              </a:rPr>
              <a:t>) </a:t>
            </a:r>
            <a:endParaRPr lang="tr-TR" sz="2400" dirty="0" smtClean="0">
              <a:solidFill>
                <a:srgbClr val="22222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Kapiller Jel Elektroforez (Capillary Gel ElectrophoresisCGE</a:t>
            </a:r>
            <a:r>
              <a:rPr lang="tr-TR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Miseller Elektokinetik Kapiller Kromatografi (Micellar Electrokinetic Capillary Chromatography-MECC</a:t>
            </a:r>
            <a:r>
              <a:rPr lang="tr-TR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Kapiller Elektro Kromatografi (Capillary Electro Chromatography-CEC</a:t>
            </a:r>
            <a:r>
              <a:rPr lang="tr-TR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Kapiller zotakoforez (Capillary Isotachophoresis-CITP)</a:t>
            </a:r>
            <a:endParaRPr lang="tr-TR" sz="2400" dirty="0">
              <a:solidFill>
                <a:srgbClr val="22222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254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195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Kapiler Elektroforez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SPECTROMETRY</dc:title>
  <dc:creator>kullanicii</dc:creator>
  <cp:lastModifiedBy>Ceren Ertekin</cp:lastModifiedBy>
  <cp:revision>9</cp:revision>
  <dcterms:created xsi:type="dcterms:W3CDTF">2018-10-26T06:20:38Z</dcterms:created>
  <dcterms:modified xsi:type="dcterms:W3CDTF">2019-02-25T11:11:09Z</dcterms:modified>
</cp:coreProperties>
</file>