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80" r:id="rId4"/>
    <p:sldId id="281" r:id="rId5"/>
    <p:sldId id="279" r:id="rId6"/>
    <p:sldId id="278" r:id="rId7"/>
    <p:sldId id="282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3" d="100"/>
          <a:sy n="63" d="100"/>
        </p:scale>
        <p:origin x="102" y="11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8E20-DFB8-4BC7-87F1-7255B54FF811}" type="datetimeFigureOut">
              <a:rPr lang="tr-TR" smtClean="0"/>
              <a:t>25.02.2019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B54AE-E314-4F3D-B5F0-7E15CC2C6E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470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8E20-DFB8-4BC7-87F1-7255B54FF811}" type="datetimeFigureOut">
              <a:rPr lang="tr-TR" smtClean="0"/>
              <a:t>25.02.2019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B54AE-E314-4F3D-B5F0-7E15CC2C6E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02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8E20-DFB8-4BC7-87F1-7255B54FF811}" type="datetimeFigureOut">
              <a:rPr lang="tr-TR" smtClean="0"/>
              <a:t>25.02.2019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B54AE-E314-4F3D-B5F0-7E15CC2C6E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4083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8E20-DFB8-4BC7-87F1-7255B54FF811}" type="datetimeFigureOut">
              <a:rPr lang="tr-TR" smtClean="0"/>
              <a:t>25.02.2019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B54AE-E314-4F3D-B5F0-7E15CC2C6E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7534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8E20-DFB8-4BC7-87F1-7255B54FF811}" type="datetimeFigureOut">
              <a:rPr lang="tr-TR" smtClean="0"/>
              <a:t>25.02.2019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B54AE-E314-4F3D-B5F0-7E15CC2C6E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6704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8E20-DFB8-4BC7-87F1-7255B54FF811}" type="datetimeFigureOut">
              <a:rPr lang="tr-TR" smtClean="0"/>
              <a:t>25.02.2019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B54AE-E314-4F3D-B5F0-7E15CC2C6E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20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8E20-DFB8-4BC7-87F1-7255B54FF811}" type="datetimeFigureOut">
              <a:rPr lang="tr-TR" smtClean="0"/>
              <a:t>25.02.2019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B54AE-E314-4F3D-B5F0-7E15CC2C6E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162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8E20-DFB8-4BC7-87F1-7255B54FF811}" type="datetimeFigureOut">
              <a:rPr lang="tr-TR" smtClean="0"/>
              <a:t>25.02.2019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B54AE-E314-4F3D-B5F0-7E15CC2C6E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6748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8E20-DFB8-4BC7-87F1-7255B54FF811}" type="datetimeFigureOut">
              <a:rPr lang="tr-TR" smtClean="0"/>
              <a:t>25.02.2019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B54AE-E314-4F3D-B5F0-7E15CC2C6E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5846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8E20-DFB8-4BC7-87F1-7255B54FF811}" type="datetimeFigureOut">
              <a:rPr lang="tr-TR" smtClean="0"/>
              <a:t>25.02.2019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B54AE-E314-4F3D-B5F0-7E15CC2C6E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8645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8E20-DFB8-4BC7-87F1-7255B54FF811}" type="datetimeFigureOut">
              <a:rPr lang="tr-TR" smtClean="0"/>
              <a:t>25.02.2019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B54AE-E314-4F3D-B5F0-7E15CC2C6E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7844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C8E20-DFB8-4BC7-87F1-7255B54FF811}" type="datetimeFigureOut">
              <a:rPr lang="tr-TR" smtClean="0"/>
              <a:t>25.02.2019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B54AE-E314-4F3D-B5F0-7E15CC2C6E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4593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Kapiler Elektroforez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1690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3064" y="855667"/>
            <a:ext cx="969471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 smtClean="0">
                <a:solidFill>
                  <a:srgbClr val="222222"/>
                </a:solidFill>
                <a:latin typeface="Arial" panose="020B0604020202020204" pitchFamily="34" charset="0"/>
              </a:rPr>
              <a:t>Kapiler elektroforez, yüklü türlerin elektriksel alanda göç etme hızlarına göre bu türleri ayıran bir yöntemdir.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4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 smtClean="0">
                <a:solidFill>
                  <a:srgbClr val="222222"/>
                </a:solidFill>
                <a:latin typeface="Arial" panose="020B0604020202020204" pitchFamily="34" charset="0"/>
              </a:rPr>
              <a:t>Buna göre türlerin kütle/yük oranına göre hızları farklı olur.</a:t>
            </a:r>
            <a:endParaRPr lang="tr-TR" sz="2400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4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400" dirty="0" smtClean="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043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3064" y="855667"/>
            <a:ext cx="969471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rgbClr val="222222"/>
                </a:solidFill>
                <a:latin typeface="Arial" panose="020B0604020202020204" pitchFamily="34" charset="0"/>
              </a:rPr>
              <a:t>Bir kapiler boyunca elektroosmotik akış sağlanır.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rgbClr val="222222"/>
                </a:solidFill>
                <a:latin typeface="Arial" panose="020B0604020202020204" pitchFamily="34" charset="0"/>
              </a:rPr>
              <a:t>Bu kapiler iletken bir sıvı ile doldurulur, genelde buynun için tamponlar kullanılır.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rgbClr val="222222"/>
                </a:solidFill>
                <a:latin typeface="Arial" panose="020B0604020202020204" pitchFamily="34" charset="0"/>
              </a:rPr>
              <a:t>Kapilerin iki ucuna bağlananan elektrotlar sayesinde kapilerde yüksek bir voltaj oluşturulur.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400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400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4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400" dirty="0" smtClean="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056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03960" y="1676400"/>
            <a:ext cx="88696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800" dirty="0">
                <a:solidFill>
                  <a:srgbClr val="222222"/>
                </a:solidFill>
                <a:latin typeface="Arial" panose="020B0604020202020204" pitchFamily="34" charset="0"/>
              </a:rPr>
              <a:t>Numunenin kapilere verilmesi manuel veya otomatik bir enjeksiyon sistemi ile sağlanır.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8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800" dirty="0">
                <a:solidFill>
                  <a:srgbClr val="222222"/>
                </a:solidFill>
                <a:latin typeface="Arial" panose="020B0604020202020204" pitchFamily="34" charset="0"/>
              </a:rPr>
              <a:t>Pozitif türler negatif eletroda, negatif türler ise pozitif elektroda doğru göç ederler. </a:t>
            </a:r>
          </a:p>
        </p:txBody>
      </p:sp>
    </p:spTree>
    <p:extLst>
      <p:ext uri="{BB962C8B-B14F-4D97-AF65-F5344CB8AC3E}">
        <p14:creationId xmlns:p14="http://schemas.microsoft.com/office/powerpoint/2010/main" val="4259338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3064" y="855667"/>
            <a:ext cx="969471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 smtClean="0">
                <a:solidFill>
                  <a:srgbClr val="222222"/>
                </a:solidFill>
                <a:latin typeface="Arial" panose="020B0604020202020204" pitchFamily="34" charset="0"/>
              </a:rPr>
              <a:t>Kapiler elektroforezde HPLC’de kullanılan dedektörler kullanılabilir.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 smtClean="0">
                <a:solidFill>
                  <a:srgbClr val="222222"/>
                </a:solidFill>
                <a:latin typeface="Arial" panose="020B0604020202020204" pitchFamily="34" charset="0"/>
              </a:rPr>
              <a:t>En çok tercih edilen dedektör UV dedektördür.</a:t>
            </a:r>
            <a:r>
              <a:rPr lang="tr-TR" sz="2400" dirty="0" smtClean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4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400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4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400" dirty="0" smtClean="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375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3064" y="855667"/>
            <a:ext cx="969471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 smtClean="0">
                <a:solidFill>
                  <a:srgbClr val="222222"/>
                </a:solidFill>
                <a:latin typeface="Arial" panose="020B0604020202020204" pitchFamily="34" charset="0"/>
              </a:rPr>
              <a:t>Kütle/yük oranı küçük olan bir </a:t>
            </a:r>
            <a:r>
              <a:rPr lang="tr-TR" sz="2400" dirty="0">
                <a:solidFill>
                  <a:srgbClr val="222222"/>
                </a:solidFill>
                <a:latin typeface="Arial" panose="020B0604020202020204" pitchFamily="34" charset="0"/>
              </a:rPr>
              <a:t>tür, kütle/yük oranı </a:t>
            </a:r>
            <a:r>
              <a:rPr lang="tr-TR" sz="2400" dirty="0" smtClean="0">
                <a:solidFill>
                  <a:srgbClr val="222222"/>
                </a:solidFill>
                <a:latin typeface="Arial" panose="020B0604020202020204" pitchFamily="34" charset="0"/>
              </a:rPr>
              <a:t>büyük olan bir türe göre çok daha hızlı hareket edecektir..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 smtClean="0">
                <a:solidFill>
                  <a:srgbClr val="222222"/>
                </a:solidFill>
                <a:latin typeface="Arial" panose="020B0604020202020204" pitchFamily="34" charset="0"/>
              </a:rPr>
              <a:t>Bu yüzden dedektöre daha önce varacaktir.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 smtClean="0">
                <a:solidFill>
                  <a:srgbClr val="222222"/>
                </a:solidFill>
                <a:latin typeface="Arial" panose="020B0604020202020204" pitchFamily="34" charset="0"/>
              </a:rPr>
              <a:t>Bu yüzden bu türlerin sinyali daha önce görülür.</a:t>
            </a:r>
            <a:endParaRPr lang="tr-TR" sz="2400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4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400" dirty="0" smtClean="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645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3064" y="855667"/>
            <a:ext cx="969471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>
                <a:solidFill>
                  <a:srgbClr val="222222"/>
                </a:solidFill>
                <a:latin typeface="Arial" panose="020B0604020202020204" pitchFamily="34" charset="0"/>
              </a:rPr>
              <a:t>Kapiler elektroforez farklı uygulamalarda kullanılabilir.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400" dirty="0" smtClean="0">
              <a:solidFill>
                <a:srgbClr val="22222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rgbClr val="222222"/>
                </a:solidFill>
              </a:rPr>
              <a:t>Serbest Solusyon Kapiller Elektroforez (Free </a:t>
            </a:r>
            <a:r>
              <a:rPr lang="tr-TR" sz="2400" dirty="0" smtClean="0">
                <a:solidFill>
                  <a:srgbClr val="222222"/>
                </a:solidFill>
              </a:rPr>
              <a:t>Solution Capillary </a:t>
            </a:r>
            <a:r>
              <a:rPr lang="tr-TR" sz="2400" dirty="0">
                <a:solidFill>
                  <a:srgbClr val="222222"/>
                </a:solidFill>
              </a:rPr>
              <a:t>Electrophoresis-FSCE) </a:t>
            </a:r>
            <a:endParaRPr lang="tr-TR" sz="2400" dirty="0" smtClean="0">
              <a:solidFill>
                <a:srgbClr val="22222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rgbClr val="222222"/>
                </a:solidFill>
              </a:rPr>
              <a:t>Kapiller Zon Elektoforez (Capillary </a:t>
            </a:r>
            <a:r>
              <a:rPr lang="tr-TR" sz="2400" dirty="0" smtClean="0">
                <a:solidFill>
                  <a:srgbClr val="222222"/>
                </a:solidFill>
              </a:rPr>
              <a:t>Zone Electrophoresis-CZE</a:t>
            </a:r>
            <a:r>
              <a:rPr lang="tr-TR" sz="2400" dirty="0">
                <a:solidFill>
                  <a:srgbClr val="222222"/>
                </a:solidFill>
              </a:rPr>
              <a:t>) </a:t>
            </a:r>
            <a:endParaRPr lang="tr-TR" sz="2400" dirty="0" smtClean="0">
              <a:solidFill>
                <a:srgbClr val="22222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/>
              <a:t>Kapiller Jel Elektroforez (Capillary Gel ElectrophoresisCGE</a:t>
            </a:r>
            <a:r>
              <a:rPr lang="tr-TR" sz="240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/>
              <a:t>Miseller Elektokinetik Kapiller Kromatografi (Micellar Electrokinetic Capillary Chromatography-MECC</a:t>
            </a:r>
            <a:r>
              <a:rPr lang="tr-TR" sz="240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/>
              <a:t>Kapiller Elektro Kromatografi (Capillary Electro Chromatography-CEC</a:t>
            </a:r>
            <a:r>
              <a:rPr lang="tr-TR" sz="240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/>
              <a:t>Kapiller zotakoforez (Capillary Isotachophoresis-CITP)</a:t>
            </a:r>
            <a:endParaRPr lang="tr-TR" sz="2400" dirty="0">
              <a:solidFill>
                <a:srgbClr val="22222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400" dirty="0" smtClean="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254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195</Words>
  <Application>Microsoft Office PowerPoint</Application>
  <PresentationFormat>Widescreen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Kapiler Elektroforez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MASS SPECTROMETRY</dc:title>
  <dc:creator>kullanicii</dc:creator>
  <cp:lastModifiedBy>Ceren Ertekin</cp:lastModifiedBy>
  <cp:revision>9</cp:revision>
  <dcterms:created xsi:type="dcterms:W3CDTF">2018-10-26T06:20:38Z</dcterms:created>
  <dcterms:modified xsi:type="dcterms:W3CDTF">2019-02-25T11:11:09Z</dcterms:modified>
</cp:coreProperties>
</file>