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6B5F9B1-BBAE-44FC-91EA-BD9C7FF7CE4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CAE8738-5D67-45D4-9FB8-4F3DF0AD485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Hermeneutik</a:t>
            </a:r>
            <a:r>
              <a:rPr lang="tr-TR" dirty="0" smtClean="0"/>
              <a:t>-F.A. </a:t>
            </a:r>
            <a:r>
              <a:rPr lang="tr-TR" dirty="0" err="1" smtClean="0"/>
              <a:t>Wolf</a:t>
            </a:r>
            <a:r>
              <a:rPr lang="tr-TR" dirty="0" smtClean="0"/>
              <a:t> (1759-1824)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Wolf’a</a:t>
            </a:r>
            <a:r>
              <a:rPr lang="tr-TR" dirty="0" smtClean="0"/>
              <a:t> göre  </a:t>
            </a:r>
            <a:r>
              <a:rPr lang="tr-TR" dirty="0" err="1" smtClean="0"/>
              <a:t>hermeneutiğin</a:t>
            </a:r>
            <a:r>
              <a:rPr lang="tr-TR" dirty="0" smtClean="0"/>
              <a:t> amacı  bir yazarın yazılmış veya konuşulan düşüncelerini yazarın elde edilmesini istediği tarzda elde etmektir.</a:t>
            </a:r>
          </a:p>
          <a:p>
            <a:endParaRPr lang="tr-TR" dirty="0"/>
          </a:p>
          <a:p>
            <a:r>
              <a:rPr lang="tr-TR" dirty="0" smtClean="0"/>
              <a:t>Yorum yazarla olan  bir diyalogdur.</a:t>
            </a:r>
          </a:p>
          <a:p>
            <a:r>
              <a:rPr lang="tr-TR" dirty="0" err="1" smtClean="0"/>
              <a:t>Diyaloğu</a:t>
            </a:r>
            <a:r>
              <a:rPr lang="tr-TR" dirty="0" smtClean="0"/>
              <a:t> </a:t>
            </a:r>
            <a:r>
              <a:rPr lang="tr-TR" dirty="0" smtClean="0"/>
              <a:t>bir başka şahsın zihinsel dünyasına  </a:t>
            </a:r>
            <a:r>
              <a:rPr lang="tr-TR" dirty="0" smtClean="0"/>
              <a:t>girme </a:t>
            </a:r>
            <a:r>
              <a:rPr lang="tr-TR" dirty="0" smtClean="0"/>
              <a:t>yeteneği olmadan açıklama imkansızdır.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Hermeneutiğin</a:t>
            </a:r>
            <a:r>
              <a:rPr lang="tr-TR" dirty="0" smtClean="0"/>
              <a:t> iki yönünün bulunması  kaçınılmazdır.</a:t>
            </a:r>
          </a:p>
          <a:p>
            <a:r>
              <a:rPr lang="tr-TR" dirty="0" smtClean="0"/>
              <a:t>1. anlama</a:t>
            </a:r>
          </a:p>
          <a:p>
            <a:r>
              <a:rPr lang="tr-TR" dirty="0" smtClean="0"/>
              <a:t>2. açıklama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Wolf</a:t>
            </a:r>
            <a:r>
              <a:rPr lang="tr-TR" dirty="0" smtClean="0"/>
              <a:t> yorumda üç aşamadan bahseder.</a:t>
            </a:r>
          </a:p>
          <a:p>
            <a:r>
              <a:rPr lang="tr-TR" dirty="0" smtClean="0"/>
              <a:t>1. gramer</a:t>
            </a:r>
          </a:p>
          <a:p>
            <a:r>
              <a:rPr lang="tr-TR" dirty="0" smtClean="0"/>
              <a:t>2. tarih</a:t>
            </a:r>
          </a:p>
          <a:p>
            <a:r>
              <a:rPr lang="tr-TR" dirty="0" smtClean="0"/>
              <a:t>3. felsefe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Tarihsel yorum sadece bir zamanda gerçekleşen tarihsel olaylarla değil, , aynı zamanda yazarın hayatına dair  olgusal bilgi ile de ilgilenir.</a:t>
            </a:r>
          </a:p>
          <a:p>
            <a:r>
              <a:rPr lang="tr-TR" dirty="0" smtClean="0"/>
              <a:t>Genel tarihi olaylar önemlidir.</a:t>
            </a:r>
          </a:p>
          <a:p>
            <a:r>
              <a:rPr lang="tr-TR" dirty="0" smtClean="0"/>
              <a:t>Yorumcu imkan nispetinde  tarihsel bilgiye sahip bulunmalıdır.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Yorumun felsefi seviyesi ise diğer iki seviyeyi mantıksal olarak kontrol etmekle görevlidir.</a:t>
            </a:r>
          </a:p>
          <a:p>
            <a:r>
              <a:rPr lang="tr-TR" dirty="0" err="1" smtClean="0"/>
              <a:t>Wolf’un</a:t>
            </a:r>
            <a:r>
              <a:rPr lang="tr-TR" dirty="0" smtClean="0"/>
              <a:t> düşüncesinde her yerde pratik ve olgusal alana vurgu vardır.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128</Words>
  <Application>Microsoft Office PowerPoint</Application>
  <PresentationFormat>Ekran Gösterisi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Hermeneutik-F.A. Wolf (1759-1824)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Hermeneutik-F.A. Wolf (1759-1824)</dc:title>
  <dc:creator>pc</dc:creator>
  <cp:lastModifiedBy>Pc</cp:lastModifiedBy>
  <cp:revision>4</cp:revision>
  <dcterms:created xsi:type="dcterms:W3CDTF">2018-01-28T14:51:44Z</dcterms:created>
  <dcterms:modified xsi:type="dcterms:W3CDTF">2019-09-01T17:14:21Z</dcterms:modified>
</cp:coreProperties>
</file>