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0" r:id="rId5"/>
    <p:sldId id="257" r:id="rId6"/>
    <p:sldId id="261" r:id="rId7"/>
    <p:sldId id="266" r:id="rId8"/>
    <p:sldId id="276" r:id="rId9"/>
    <p:sldId id="275" r:id="rId10"/>
    <p:sldId id="264" r:id="rId11"/>
    <p:sldId id="263" r:id="rId12"/>
    <p:sldId id="277" r:id="rId13"/>
    <p:sldId id="278" r:id="rId14"/>
    <p:sldId id="279" r:id="rId15"/>
    <p:sldId id="280" r:id="rId16"/>
    <p:sldId id="281" r:id="rId17"/>
    <p:sldId id="290" r:id="rId18"/>
    <p:sldId id="262" r:id="rId19"/>
    <p:sldId id="258" r:id="rId20"/>
    <p:sldId id="294" r:id="rId21"/>
    <p:sldId id="295" r:id="rId22"/>
    <p:sldId id="265" r:id="rId23"/>
    <p:sldId id="282" r:id="rId24"/>
    <p:sldId id="283" r:id="rId25"/>
    <p:sldId id="293" r:id="rId26"/>
    <p:sldId id="285" r:id="rId27"/>
    <p:sldId id="286" r:id="rId28"/>
    <p:sldId id="287" r:id="rId29"/>
    <p:sldId id="289" r:id="rId30"/>
    <p:sldId id="288" r:id="rId31"/>
    <p:sldId id="267" r:id="rId32"/>
    <p:sldId id="268" r:id="rId33"/>
    <p:sldId id="271" r:id="rId34"/>
    <p:sldId id="27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91"/>
    <p:restoredTop sz="92376"/>
  </p:normalViewPr>
  <p:slideViewPr>
    <p:cSldViewPr>
      <p:cViewPr varScale="1">
        <p:scale>
          <a:sx n="92" d="100"/>
          <a:sy n="92" d="100"/>
        </p:scale>
        <p:origin x="1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B0E91-3D4C-8349-92D3-6C8E90D2BFDD}" type="doc">
      <dgm:prSet loTypeId="urn:microsoft.com/office/officeart/2005/8/layout/arrow5" loCatId="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D418D176-259F-F447-8B0D-D6E2ADD32936}">
      <dgm:prSet phldrT="[Metin]" custT="1"/>
      <dgm:spPr/>
      <dgm:t>
        <a:bodyPr/>
        <a:lstStyle/>
        <a:p>
          <a:r>
            <a:rPr lang="tr-TR" sz="3200" b="1">
              <a:latin typeface="Arial Rounded MT Bold" panose="020F0704030504030204" pitchFamily="34" charset="0"/>
            </a:rPr>
            <a:t>Hematopoietic System</a:t>
          </a:r>
          <a:endParaRPr lang="tr-TR" sz="3200" b="1" dirty="0">
            <a:latin typeface="Arial Rounded MT Bold" panose="020F0704030504030204" pitchFamily="34" charset="0"/>
          </a:endParaRPr>
        </a:p>
      </dgm:t>
    </dgm:pt>
    <dgm:pt modelId="{2B976A1D-B01F-424D-AFD7-38317023FA05}" type="parTrans" cxnId="{744F39A5-D7FB-9E45-87C2-CD81BE937B3A}">
      <dgm:prSet/>
      <dgm:spPr/>
      <dgm:t>
        <a:bodyPr/>
        <a:lstStyle/>
        <a:p>
          <a:endParaRPr lang="tr-TR"/>
        </a:p>
      </dgm:t>
    </dgm:pt>
    <dgm:pt modelId="{760533AF-F8AE-FE47-8A56-677A1A521CE5}" type="sibTrans" cxnId="{744F39A5-D7FB-9E45-87C2-CD81BE937B3A}">
      <dgm:prSet/>
      <dgm:spPr/>
      <dgm:t>
        <a:bodyPr/>
        <a:lstStyle/>
        <a:p>
          <a:endParaRPr lang="tr-TR"/>
        </a:p>
      </dgm:t>
    </dgm:pt>
    <dgm:pt modelId="{2323273C-8FC5-4444-8189-F6AA917C3E0A}">
      <dgm:prSet phldrT="[Metin]" custT="1"/>
      <dgm:spPr/>
      <dgm:t>
        <a:bodyPr/>
        <a:lstStyle/>
        <a:p>
          <a:r>
            <a:rPr lang="tr-TR" sz="3200" b="1">
              <a:latin typeface="Arial Rounded MT Bold" panose="020F0704030504030204" pitchFamily="34" charset="0"/>
            </a:rPr>
            <a:t>Blood</a:t>
          </a:r>
        </a:p>
        <a:p>
          <a:r>
            <a:rPr lang="tr-TR" sz="3200" b="1">
              <a:latin typeface="Arial Rounded MT Bold" panose="020F0704030504030204" pitchFamily="34" charset="0"/>
            </a:rPr>
            <a:t>Bone Marrow</a:t>
          </a:r>
        </a:p>
        <a:p>
          <a:r>
            <a:rPr lang="tr-TR" sz="3200" b="1">
              <a:latin typeface="Arial Rounded MT Bold" panose="020F0704030504030204" pitchFamily="34" charset="0"/>
            </a:rPr>
            <a:t>Lymp nodes</a:t>
          </a:r>
        </a:p>
        <a:p>
          <a:r>
            <a:rPr lang="tr-TR" sz="3200" b="1">
              <a:latin typeface="Arial Rounded MT Bold" panose="020F0704030504030204" pitchFamily="34" charset="0"/>
            </a:rPr>
            <a:t>Spleen</a:t>
          </a:r>
          <a:endParaRPr lang="tr-TR" sz="3200" b="1" dirty="0">
            <a:latin typeface="Arial Rounded MT Bold" panose="020F0704030504030204" pitchFamily="34" charset="0"/>
          </a:endParaRPr>
        </a:p>
      </dgm:t>
    </dgm:pt>
    <dgm:pt modelId="{38DFBAC6-2959-0744-AB78-AA968766D5FB}" type="parTrans" cxnId="{001ABBF1-1224-A54D-A26C-29ADE90C0C2F}">
      <dgm:prSet/>
      <dgm:spPr/>
      <dgm:t>
        <a:bodyPr/>
        <a:lstStyle/>
        <a:p>
          <a:endParaRPr lang="tr-TR"/>
        </a:p>
      </dgm:t>
    </dgm:pt>
    <dgm:pt modelId="{D3AE97E1-4932-C142-8A37-C2BA1EB91A0D}" type="sibTrans" cxnId="{001ABBF1-1224-A54D-A26C-29ADE90C0C2F}">
      <dgm:prSet/>
      <dgm:spPr/>
      <dgm:t>
        <a:bodyPr/>
        <a:lstStyle/>
        <a:p>
          <a:endParaRPr lang="tr-TR"/>
        </a:p>
      </dgm:t>
    </dgm:pt>
    <dgm:pt modelId="{8C467B58-CE0A-9848-B105-F25A99D9705C}" type="pres">
      <dgm:prSet presAssocID="{0EEB0E91-3D4C-8349-92D3-6C8E90D2BFDD}" presName="diagram" presStyleCnt="0">
        <dgm:presLayoutVars>
          <dgm:dir/>
          <dgm:resizeHandles val="exact"/>
        </dgm:presLayoutVars>
      </dgm:prSet>
      <dgm:spPr/>
    </dgm:pt>
    <dgm:pt modelId="{807D590F-B050-1A47-91A5-13E1AF4BDE22}" type="pres">
      <dgm:prSet presAssocID="{D418D176-259F-F447-8B0D-D6E2ADD32936}" presName="arrow" presStyleLbl="node1" presStyleIdx="0" presStyleCnt="2">
        <dgm:presLayoutVars>
          <dgm:bulletEnabled val="1"/>
        </dgm:presLayoutVars>
      </dgm:prSet>
      <dgm:spPr/>
    </dgm:pt>
    <dgm:pt modelId="{91EB905D-8EA0-1D44-8269-01436CB40B33}" type="pres">
      <dgm:prSet presAssocID="{2323273C-8FC5-4444-8189-F6AA917C3E0A}" presName="arrow" presStyleLbl="node1" presStyleIdx="1" presStyleCnt="2">
        <dgm:presLayoutVars>
          <dgm:bulletEnabled val="1"/>
        </dgm:presLayoutVars>
      </dgm:prSet>
      <dgm:spPr/>
    </dgm:pt>
  </dgm:ptLst>
  <dgm:cxnLst>
    <dgm:cxn modelId="{1AAFB10D-5F23-E542-8BC7-E1633C100857}" type="presOf" srcId="{2323273C-8FC5-4444-8189-F6AA917C3E0A}" destId="{91EB905D-8EA0-1D44-8269-01436CB40B33}" srcOrd="0" destOrd="0" presId="urn:microsoft.com/office/officeart/2005/8/layout/arrow5"/>
    <dgm:cxn modelId="{2F780A99-9EF4-EB41-9AB3-CBBB5DFDA1D4}" type="presOf" srcId="{D418D176-259F-F447-8B0D-D6E2ADD32936}" destId="{807D590F-B050-1A47-91A5-13E1AF4BDE22}" srcOrd="0" destOrd="0" presId="urn:microsoft.com/office/officeart/2005/8/layout/arrow5"/>
    <dgm:cxn modelId="{FAB7B59F-4FF9-5A47-B9D9-48FFEE53A92D}" type="presOf" srcId="{0EEB0E91-3D4C-8349-92D3-6C8E90D2BFDD}" destId="{8C467B58-CE0A-9848-B105-F25A99D9705C}" srcOrd="0" destOrd="0" presId="urn:microsoft.com/office/officeart/2005/8/layout/arrow5"/>
    <dgm:cxn modelId="{744F39A5-D7FB-9E45-87C2-CD81BE937B3A}" srcId="{0EEB0E91-3D4C-8349-92D3-6C8E90D2BFDD}" destId="{D418D176-259F-F447-8B0D-D6E2ADD32936}" srcOrd="0" destOrd="0" parTransId="{2B976A1D-B01F-424D-AFD7-38317023FA05}" sibTransId="{760533AF-F8AE-FE47-8A56-677A1A521CE5}"/>
    <dgm:cxn modelId="{001ABBF1-1224-A54D-A26C-29ADE90C0C2F}" srcId="{0EEB0E91-3D4C-8349-92D3-6C8E90D2BFDD}" destId="{2323273C-8FC5-4444-8189-F6AA917C3E0A}" srcOrd="1" destOrd="0" parTransId="{38DFBAC6-2959-0744-AB78-AA968766D5FB}" sibTransId="{D3AE97E1-4932-C142-8A37-C2BA1EB91A0D}"/>
    <dgm:cxn modelId="{1457FFF6-7C41-8748-9268-55C4D89735AE}" type="presParOf" srcId="{8C467B58-CE0A-9848-B105-F25A99D9705C}" destId="{807D590F-B050-1A47-91A5-13E1AF4BDE22}" srcOrd="0" destOrd="0" presId="urn:microsoft.com/office/officeart/2005/8/layout/arrow5"/>
    <dgm:cxn modelId="{DC4C7661-4775-E147-8A54-1EB8792BFEBF}" type="presParOf" srcId="{8C467B58-CE0A-9848-B105-F25A99D9705C}" destId="{91EB905D-8EA0-1D44-8269-01436CB40B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Lympadenopathy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Infections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Cancer</a:t>
          </a:r>
          <a:r>
            <a:rPr lang="tr-TR" sz="2800" dirty="0">
              <a:latin typeface="Arial Rounded MT Bold" panose="020F0704030504030204" pitchFamily="34" charset="0"/>
            </a:rPr>
            <a:t> of </a:t>
          </a:r>
          <a:r>
            <a:rPr lang="tr-TR" sz="2800" dirty="0" err="1">
              <a:latin typeface="Arial Rounded MT Bold" panose="020F0704030504030204" pitchFamily="34" charset="0"/>
            </a:rPr>
            <a:t>the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lypmh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nodes</a:t>
          </a:r>
          <a:r>
            <a:rPr lang="tr-TR" sz="2800" dirty="0">
              <a:latin typeface="Arial Rounded MT Bold" panose="020F0704030504030204" pitchFamily="34" charset="0"/>
            </a:rPr>
            <a:t> = </a:t>
          </a:r>
          <a:r>
            <a:rPr lang="tr-TR" sz="2800" dirty="0" err="1">
              <a:latin typeface="Arial Rounded MT Bold" panose="020F0704030504030204" pitchFamily="34" charset="0"/>
            </a:rPr>
            <a:t>Lymphoma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Rare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diseases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Castleman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Kikuchi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Rosai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Dorfman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 custLinFactNeighborX="-11096" custLinFactNeighborY="-1767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03C656-1EFB-C345-A833-57FBFD080056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999997-AD02-0C4A-A2F9-EDAF5FBBE216}">
      <dgm:prSet phldrT="[Metin]"/>
      <dgm:spPr/>
      <dgm:t>
        <a:bodyPr/>
        <a:lstStyle/>
        <a:p>
          <a:r>
            <a:rPr lang="tr-TR" dirty="0" err="1"/>
            <a:t>Thromobosis</a:t>
          </a:r>
          <a:endParaRPr lang="tr-TR" dirty="0"/>
        </a:p>
      </dgm:t>
    </dgm:pt>
    <dgm:pt modelId="{9A4ED696-2C1F-0A43-83DA-E359FD0AA4F4}" type="parTrans" cxnId="{98B5999B-0DB6-4748-99E6-C7DBFD1F0697}">
      <dgm:prSet/>
      <dgm:spPr/>
      <dgm:t>
        <a:bodyPr/>
        <a:lstStyle/>
        <a:p>
          <a:endParaRPr lang="tr-TR"/>
        </a:p>
      </dgm:t>
    </dgm:pt>
    <dgm:pt modelId="{7148ADED-848F-BA48-91C0-5C7A08744A91}" type="sibTrans" cxnId="{98B5999B-0DB6-4748-99E6-C7DBFD1F0697}">
      <dgm:prSet/>
      <dgm:spPr/>
      <dgm:t>
        <a:bodyPr/>
        <a:lstStyle/>
        <a:p>
          <a:endParaRPr lang="tr-TR"/>
        </a:p>
      </dgm:t>
    </dgm:pt>
    <dgm:pt modelId="{9A750633-E8A4-AB49-A792-A8532CA0ADE9}">
      <dgm:prSet phldrT="[Metin]"/>
      <dgm:spPr/>
      <dgm:t>
        <a:bodyPr/>
        <a:lstStyle/>
        <a:p>
          <a:r>
            <a:rPr lang="tr-TR" dirty="0" err="1"/>
            <a:t>Hemorrhagi</a:t>
          </a:r>
          <a:endParaRPr lang="tr-TR" dirty="0"/>
        </a:p>
      </dgm:t>
    </dgm:pt>
    <dgm:pt modelId="{DDF1D0F1-B59B-A24A-9723-A8C1A47A1D22}" type="parTrans" cxnId="{BAECBB25-4010-BE43-B699-A966955C4EDC}">
      <dgm:prSet/>
      <dgm:spPr/>
      <dgm:t>
        <a:bodyPr/>
        <a:lstStyle/>
        <a:p>
          <a:endParaRPr lang="tr-TR"/>
        </a:p>
      </dgm:t>
    </dgm:pt>
    <dgm:pt modelId="{662A5BE1-C82B-294C-8DC4-FB543E27F529}" type="sibTrans" cxnId="{BAECBB25-4010-BE43-B699-A966955C4EDC}">
      <dgm:prSet/>
      <dgm:spPr/>
      <dgm:t>
        <a:bodyPr/>
        <a:lstStyle/>
        <a:p>
          <a:endParaRPr lang="tr-TR"/>
        </a:p>
      </dgm:t>
    </dgm:pt>
    <dgm:pt modelId="{3A1EE16E-1677-8147-BD85-F27F965D9480}" type="pres">
      <dgm:prSet presAssocID="{6903C656-1EFB-C345-A833-57FBFD080056}" presName="diagram" presStyleCnt="0">
        <dgm:presLayoutVars>
          <dgm:dir/>
          <dgm:resizeHandles val="exact"/>
        </dgm:presLayoutVars>
      </dgm:prSet>
      <dgm:spPr/>
    </dgm:pt>
    <dgm:pt modelId="{AB939F36-B523-0147-B17E-A480AE077D85}" type="pres">
      <dgm:prSet presAssocID="{3C999997-AD02-0C4A-A2F9-EDAF5FBBE216}" presName="arrow" presStyleLbl="node1" presStyleIdx="0" presStyleCnt="2">
        <dgm:presLayoutVars>
          <dgm:bulletEnabled val="1"/>
        </dgm:presLayoutVars>
      </dgm:prSet>
      <dgm:spPr/>
    </dgm:pt>
    <dgm:pt modelId="{332A5C83-62AE-044E-A888-8A178886865B}" type="pres">
      <dgm:prSet presAssocID="{9A750633-E8A4-AB49-A792-A8532CA0ADE9}" presName="arrow" presStyleLbl="node1" presStyleIdx="1" presStyleCnt="2">
        <dgm:presLayoutVars>
          <dgm:bulletEnabled val="1"/>
        </dgm:presLayoutVars>
      </dgm:prSet>
      <dgm:spPr/>
    </dgm:pt>
  </dgm:ptLst>
  <dgm:cxnLst>
    <dgm:cxn modelId="{BAECBB25-4010-BE43-B699-A966955C4EDC}" srcId="{6903C656-1EFB-C345-A833-57FBFD080056}" destId="{9A750633-E8A4-AB49-A792-A8532CA0ADE9}" srcOrd="1" destOrd="0" parTransId="{DDF1D0F1-B59B-A24A-9723-A8C1A47A1D22}" sibTransId="{662A5BE1-C82B-294C-8DC4-FB543E27F529}"/>
    <dgm:cxn modelId="{AECC504E-8DE1-5649-91F9-8F322FF4FAB8}" type="presOf" srcId="{6903C656-1EFB-C345-A833-57FBFD080056}" destId="{3A1EE16E-1677-8147-BD85-F27F965D9480}" srcOrd="0" destOrd="0" presId="urn:microsoft.com/office/officeart/2005/8/layout/arrow5"/>
    <dgm:cxn modelId="{98B5999B-0DB6-4748-99E6-C7DBFD1F0697}" srcId="{6903C656-1EFB-C345-A833-57FBFD080056}" destId="{3C999997-AD02-0C4A-A2F9-EDAF5FBBE216}" srcOrd="0" destOrd="0" parTransId="{9A4ED696-2C1F-0A43-83DA-E359FD0AA4F4}" sibTransId="{7148ADED-848F-BA48-91C0-5C7A08744A91}"/>
    <dgm:cxn modelId="{2CBEFEAA-AFFE-FB40-A92C-2E512E1D0C1D}" type="presOf" srcId="{3C999997-AD02-0C4A-A2F9-EDAF5FBBE216}" destId="{AB939F36-B523-0147-B17E-A480AE077D85}" srcOrd="0" destOrd="0" presId="urn:microsoft.com/office/officeart/2005/8/layout/arrow5"/>
    <dgm:cxn modelId="{EEA42ADC-CC28-6449-8423-E113393A056C}" type="presOf" srcId="{9A750633-E8A4-AB49-A792-A8532CA0ADE9}" destId="{332A5C83-62AE-044E-A888-8A178886865B}" srcOrd="0" destOrd="0" presId="urn:microsoft.com/office/officeart/2005/8/layout/arrow5"/>
    <dgm:cxn modelId="{B6534398-3F95-ED4C-89BD-04E7F553C79B}" type="presParOf" srcId="{3A1EE16E-1677-8147-BD85-F27F965D9480}" destId="{AB939F36-B523-0147-B17E-A480AE077D85}" srcOrd="0" destOrd="0" presId="urn:microsoft.com/office/officeart/2005/8/layout/arrow5"/>
    <dgm:cxn modelId="{9D1F799A-E44D-BB45-BF8C-7728F225FD90}" type="presParOf" srcId="{3A1EE16E-1677-8147-BD85-F27F965D9480}" destId="{332A5C83-62AE-044E-A888-8A17888686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67EB36-AB00-FB46-9925-9EB5B329D74E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F06FDC5-C6EF-1842-BEC5-3374CEC38679}">
      <dgm:prSet phldrT="[Metin]"/>
      <dgm:spPr/>
      <dgm:t>
        <a:bodyPr/>
        <a:lstStyle/>
        <a:p>
          <a:r>
            <a:rPr lang="tr-TR" dirty="0" err="1"/>
            <a:t>Congenital</a:t>
          </a:r>
          <a:r>
            <a:rPr lang="tr-TR" dirty="0"/>
            <a:t> </a:t>
          </a:r>
        </a:p>
      </dgm:t>
    </dgm:pt>
    <dgm:pt modelId="{03BC4363-B564-1143-A334-43A380F4F322}" type="parTrans" cxnId="{23F2AF52-75CA-9949-8203-72EF717926A2}">
      <dgm:prSet/>
      <dgm:spPr/>
      <dgm:t>
        <a:bodyPr/>
        <a:lstStyle/>
        <a:p>
          <a:endParaRPr lang="tr-TR"/>
        </a:p>
      </dgm:t>
    </dgm:pt>
    <dgm:pt modelId="{ACC1F4CE-679D-824E-853C-4461128C6F6B}" type="sibTrans" cxnId="{23F2AF52-75CA-9949-8203-72EF717926A2}">
      <dgm:prSet/>
      <dgm:spPr/>
      <dgm:t>
        <a:bodyPr/>
        <a:lstStyle/>
        <a:p>
          <a:endParaRPr lang="tr-TR"/>
        </a:p>
      </dgm:t>
    </dgm:pt>
    <dgm:pt modelId="{E5AFEFAB-1687-684B-8D14-5FAC2982EB68}">
      <dgm:prSet phldrT="[Metin]"/>
      <dgm:spPr/>
      <dgm:t>
        <a:bodyPr/>
        <a:lstStyle/>
        <a:p>
          <a:r>
            <a:rPr lang="tr-TR" dirty="0" err="1"/>
            <a:t>Later</a:t>
          </a:r>
          <a:r>
            <a:rPr lang="tr-TR" dirty="0"/>
            <a:t> </a:t>
          </a:r>
          <a:r>
            <a:rPr lang="tr-TR" dirty="0" err="1"/>
            <a:t>onset</a:t>
          </a:r>
          <a:endParaRPr lang="tr-TR" dirty="0"/>
        </a:p>
      </dgm:t>
    </dgm:pt>
    <dgm:pt modelId="{0DB3B399-8FCC-A34F-BF04-209DE97C5022}" type="parTrans" cxnId="{5210A7C7-5F02-AD45-BCCD-C88B4D231AA6}">
      <dgm:prSet/>
      <dgm:spPr/>
      <dgm:t>
        <a:bodyPr/>
        <a:lstStyle/>
        <a:p>
          <a:endParaRPr lang="tr-TR"/>
        </a:p>
      </dgm:t>
    </dgm:pt>
    <dgm:pt modelId="{5D0B9FE2-B487-6942-A215-C7A02A4B2F10}" type="sibTrans" cxnId="{5210A7C7-5F02-AD45-BCCD-C88B4D231AA6}">
      <dgm:prSet/>
      <dgm:spPr/>
      <dgm:t>
        <a:bodyPr/>
        <a:lstStyle/>
        <a:p>
          <a:endParaRPr lang="tr-TR"/>
        </a:p>
      </dgm:t>
    </dgm:pt>
    <dgm:pt modelId="{AD53DD07-BF5D-AA4D-96AC-6E62E125ABC0}" type="pres">
      <dgm:prSet presAssocID="{6567EB36-AB00-FB46-9925-9EB5B329D74E}" presName="diagram" presStyleCnt="0">
        <dgm:presLayoutVars>
          <dgm:dir/>
          <dgm:resizeHandles val="exact"/>
        </dgm:presLayoutVars>
      </dgm:prSet>
      <dgm:spPr/>
    </dgm:pt>
    <dgm:pt modelId="{52B559F9-B9B0-474E-B080-6D0C37DF06AD}" type="pres">
      <dgm:prSet presAssocID="{0F06FDC5-C6EF-1842-BEC5-3374CEC38679}" presName="node" presStyleLbl="node1" presStyleIdx="0" presStyleCnt="2" custLinFactNeighborX="5000" custLinFactNeighborY="-5228">
        <dgm:presLayoutVars>
          <dgm:bulletEnabled val="1"/>
        </dgm:presLayoutVars>
      </dgm:prSet>
      <dgm:spPr/>
    </dgm:pt>
    <dgm:pt modelId="{4689161B-B5F0-F542-8B16-723B91EC93CF}" type="pres">
      <dgm:prSet presAssocID="{ACC1F4CE-679D-824E-853C-4461128C6F6B}" presName="sibTrans" presStyleCnt="0"/>
      <dgm:spPr/>
    </dgm:pt>
    <dgm:pt modelId="{EDB36136-4257-8641-BE96-BF3EF0EA6C4B}" type="pres">
      <dgm:prSet presAssocID="{E5AFEFAB-1687-684B-8D14-5FAC2982EB68}" presName="node" presStyleLbl="node1" presStyleIdx="1" presStyleCnt="2">
        <dgm:presLayoutVars>
          <dgm:bulletEnabled val="1"/>
        </dgm:presLayoutVars>
      </dgm:prSet>
      <dgm:spPr/>
    </dgm:pt>
  </dgm:ptLst>
  <dgm:cxnLst>
    <dgm:cxn modelId="{19EB8417-7CE4-814F-8BF3-A94B24342A67}" type="presOf" srcId="{E5AFEFAB-1687-684B-8D14-5FAC2982EB68}" destId="{EDB36136-4257-8641-BE96-BF3EF0EA6C4B}" srcOrd="0" destOrd="0" presId="urn:microsoft.com/office/officeart/2005/8/layout/default"/>
    <dgm:cxn modelId="{6C75BC1D-C183-3D4A-B2D4-565F922F5192}" type="presOf" srcId="{0F06FDC5-C6EF-1842-BEC5-3374CEC38679}" destId="{52B559F9-B9B0-474E-B080-6D0C37DF06AD}" srcOrd="0" destOrd="0" presId="urn:microsoft.com/office/officeart/2005/8/layout/default"/>
    <dgm:cxn modelId="{23F2AF52-75CA-9949-8203-72EF717926A2}" srcId="{6567EB36-AB00-FB46-9925-9EB5B329D74E}" destId="{0F06FDC5-C6EF-1842-BEC5-3374CEC38679}" srcOrd="0" destOrd="0" parTransId="{03BC4363-B564-1143-A334-43A380F4F322}" sibTransId="{ACC1F4CE-679D-824E-853C-4461128C6F6B}"/>
    <dgm:cxn modelId="{68593EA9-107B-5D4D-B504-CF38D6F3D93E}" type="presOf" srcId="{6567EB36-AB00-FB46-9925-9EB5B329D74E}" destId="{AD53DD07-BF5D-AA4D-96AC-6E62E125ABC0}" srcOrd="0" destOrd="0" presId="urn:microsoft.com/office/officeart/2005/8/layout/default"/>
    <dgm:cxn modelId="{5210A7C7-5F02-AD45-BCCD-C88B4D231AA6}" srcId="{6567EB36-AB00-FB46-9925-9EB5B329D74E}" destId="{E5AFEFAB-1687-684B-8D14-5FAC2982EB68}" srcOrd="1" destOrd="0" parTransId="{0DB3B399-8FCC-A34F-BF04-209DE97C5022}" sibTransId="{5D0B9FE2-B487-6942-A215-C7A02A4B2F10}"/>
    <dgm:cxn modelId="{FF0149B1-DA49-8445-B2E3-B06E1107771E}" type="presParOf" srcId="{AD53DD07-BF5D-AA4D-96AC-6E62E125ABC0}" destId="{52B559F9-B9B0-474E-B080-6D0C37DF06AD}" srcOrd="0" destOrd="0" presId="urn:microsoft.com/office/officeart/2005/8/layout/default"/>
    <dgm:cxn modelId="{756C0579-4BF1-8A49-973C-662B378A12C2}" type="presParOf" srcId="{AD53DD07-BF5D-AA4D-96AC-6E62E125ABC0}" destId="{4689161B-B5F0-F542-8B16-723B91EC93CF}" srcOrd="1" destOrd="0" presId="urn:microsoft.com/office/officeart/2005/8/layout/default"/>
    <dgm:cxn modelId="{24FBA07B-2DBE-7F47-8B33-738FA2A414BE}" type="presParOf" srcId="{AD53DD07-BF5D-AA4D-96AC-6E62E125ABC0}" destId="{EDB36136-4257-8641-BE96-BF3EF0EA6C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67EB36-AB00-FB46-9925-9EB5B329D74E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F06FDC5-C6EF-1842-BEC5-3374CEC38679}">
      <dgm:prSet phldrT="[Metin]"/>
      <dgm:spPr/>
      <dgm:t>
        <a:bodyPr/>
        <a:lstStyle/>
        <a:p>
          <a:r>
            <a:rPr lang="tr-TR" dirty="0" err="1"/>
            <a:t>Acute</a:t>
          </a:r>
          <a:r>
            <a:rPr lang="tr-TR" dirty="0"/>
            <a:t> </a:t>
          </a:r>
        </a:p>
      </dgm:t>
    </dgm:pt>
    <dgm:pt modelId="{03BC4363-B564-1143-A334-43A380F4F322}" type="parTrans" cxnId="{23F2AF52-75CA-9949-8203-72EF717926A2}">
      <dgm:prSet/>
      <dgm:spPr/>
      <dgm:t>
        <a:bodyPr/>
        <a:lstStyle/>
        <a:p>
          <a:endParaRPr lang="tr-TR"/>
        </a:p>
      </dgm:t>
    </dgm:pt>
    <dgm:pt modelId="{ACC1F4CE-679D-824E-853C-4461128C6F6B}" type="sibTrans" cxnId="{23F2AF52-75CA-9949-8203-72EF717926A2}">
      <dgm:prSet/>
      <dgm:spPr/>
      <dgm:t>
        <a:bodyPr/>
        <a:lstStyle/>
        <a:p>
          <a:endParaRPr lang="tr-TR"/>
        </a:p>
      </dgm:t>
    </dgm:pt>
    <dgm:pt modelId="{E5AFEFAB-1687-684B-8D14-5FAC2982EB68}">
      <dgm:prSet phldrT="[Metin]"/>
      <dgm:spPr/>
      <dgm:t>
        <a:bodyPr/>
        <a:lstStyle/>
        <a:p>
          <a:r>
            <a:rPr lang="tr-TR" dirty="0" err="1"/>
            <a:t>Chronic</a:t>
          </a:r>
          <a:endParaRPr lang="tr-TR" dirty="0"/>
        </a:p>
      </dgm:t>
    </dgm:pt>
    <dgm:pt modelId="{0DB3B399-8FCC-A34F-BF04-209DE97C5022}" type="parTrans" cxnId="{5210A7C7-5F02-AD45-BCCD-C88B4D231AA6}">
      <dgm:prSet/>
      <dgm:spPr/>
      <dgm:t>
        <a:bodyPr/>
        <a:lstStyle/>
        <a:p>
          <a:endParaRPr lang="tr-TR"/>
        </a:p>
      </dgm:t>
    </dgm:pt>
    <dgm:pt modelId="{5D0B9FE2-B487-6942-A215-C7A02A4B2F10}" type="sibTrans" cxnId="{5210A7C7-5F02-AD45-BCCD-C88B4D231AA6}">
      <dgm:prSet/>
      <dgm:spPr/>
      <dgm:t>
        <a:bodyPr/>
        <a:lstStyle/>
        <a:p>
          <a:endParaRPr lang="tr-TR"/>
        </a:p>
      </dgm:t>
    </dgm:pt>
    <dgm:pt modelId="{AD53DD07-BF5D-AA4D-96AC-6E62E125ABC0}" type="pres">
      <dgm:prSet presAssocID="{6567EB36-AB00-FB46-9925-9EB5B329D74E}" presName="diagram" presStyleCnt="0">
        <dgm:presLayoutVars>
          <dgm:dir/>
          <dgm:resizeHandles val="exact"/>
        </dgm:presLayoutVars>
      </dgm:prSet>
      <dgm:spPr/>
    </dgm:pt>
    <dgm:pt modelId="{52B559F9-B9B0-474E-B080-6D0C37DF06AD}" type="pres">
      <dgm:prSet presAssocID="{0F06FDC5-C6EF-1842-BEC5-3374CEC38679}" presName="node" presStyleLbl="node1" presStyleIdx="0" presStyleCnt="2" custLinFactNeighborX="-26" custLinFactNeighborY="-2165">
        <dgm:presLayoutVars>
          <dgm:bulletEnabled val="1"/>
        </dgm:presLayoutVars>
      </dgm:prSet>
      <dgm:spPr/>
    </dgm:pt>
    <dgm:pt modelId="{4689161B-B5F0-F542-8B16-723B91EC93CF}" type="pres">
      <dgm:prSet presAssocID="{ACC1F4CE-679D-824E-853C-4461128C6F6B}" presName="sibTrans" presStyleCnt="0"/>
      <dgm:spPr/>
    </dgm:pt>
    <dgm:pt modelId="{EDB36136-4257-8641-BE96-BF3EF0EA6C4B}" type="pres">
      <dgm:prSet presAssocID="{E5AFEFAB-1687-684B-8D14-5FAC2982EB68}" presName="node" presStyleLbl="node1" presStyleIdx="1" presStyleCnt="2">
        <dgm:presLayoutVars>
          <dgm:bulletEnabled val="1"/>
        </dgm:presLayoutVars>
      </dgm:prSet>
      <dgm:spPr/>
    </dgm:pt>
  </dgm:ptLst>
  <dgm:cxnLst>
    <dgm:cxn modelId="{19EB8417-7CE4-814F-8BF3-A94B24342A67}" type="presOf" srcId="{E5AFEFAB-1687-684B-8D14-5FAC2982EB68}" destId="{EDB36136-4257-8641-BE96-BF3EF0EA6C4B}" srcOrd="0" destOrd="0" presId="urn:microsoft.com/office/officeart/2005/8/layout/default"/>
    <dgm:cxn modelId="{6C75BC1D-C183-3D4A-B2D4-565F922F5192}" type="presOf" srcId="{0F06FDC5-C6EF-1842-BEC5-3374CEC38679}" destId="{52B559F9-B9B0-474E-B080-6D0C37DF06AD}" srcOrd="0" destOrd="0" presId="urn:microsoft.com/office/officeart/2005/8/layout/default"/>
    <dgm:cxn modelId="{23F2AF52-75CA-9949-8203-72EF717926A2}" srcId="{6567EB36-AB00-FB46-9925-9EB5B329D74E}" destId="{0F06FDC5-C6EF-1842-BEC5-3374CEC38679}" srcOrd="0" destOrd="0" parTransId="{03BC4363-B564-1143-A334-43A380F4F322}" sibTransId="{ACC1F4CE-679D-824E-853C-4461128C6F6B}"/>
    <dgm:cxn modelId="{68593EA9-107B-5D4D-B504-CF38D6F3D93E}" type="presOf" srcId="{6567EB36-AB00-FB46-9925-9EB5B329D74E}" destId="{AD53DD07-BF5D-AA4D-96AC-6E62E125ABC0}" srcOrd="0" destOrd="0" presId="urn:microsoft.com/office/officeart/2005/8/layout/default"/>
    <dgm:cxn modelId="{5210A7C7-5F02-AD45-BCCD-C88B4D231AA6}" srcId="{6567EB36-AB00-FB46-9925-9EB5B329D74E}" destId="{E5AFEFAB-1687-684B-8D14-5FAC2982EB68}" srcOrd="1" destOrd="0" parTransId="{0DB3B399-8FCC-A34F-BF04-209DE97C5022}" sibTransId="{5D0B9FE2-B487-6942-A215-C7A02A4B2F10}"/>
    <dgm:cxn modelId="{FF0149B1-DA49-8445-B2E3-B06E1107771E}" type="presParOf" srcId="{AD53DD07-BF5D-AA4D-96AC-6E62E125ABC0}" destId="{52B559F9-B9B0-474E-B080-6D0C37DF06AD}" srcOrd="0" destOrd="0" presId="urn:microsoft.com/office/officeart/2005/8/layout/default"/>
    <dgm:cxn modelId="{756C0579-4BF1-8A49-973C-662B378A12C2}" type="presParOf" srcId="{AD53DD07-BF5D-AA4D-96AC-6E62E125ABC0}" destId="{4689161B-B5F0-F542-8B16-723B91EC93CF}" srcOrd="1" destOrd="0" presId="urn:microsoft.com/office/officeart/2005/8/layout/default"/>
    <dgm:cxn modelId="{24FBA07B-2DBE-7F47-8B33-738FA2A414BE}" type="presParOf" srcId="{AD53DD07-BF5D-AA4D-96AC-6E62E125ABC0}" destId="{EDB36136-4257-8641-BE96-BF3EF0EA6C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67EB36-AB00-FB46-9925-9EB5B329D74E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F06FDC5-C6EF-1842-BEC5-3374CEC38679}">
      <dgm:prSet phldrT="[Metin]"/>
      <dgm:spPr/>
      <dgm:t>
        <a:bodyPr/>
        <a:lstStyle/>
        <a:p>
          <a:r>
            <a:rPr lang="tr-TR" dirty="0" err="1"/>
            <a:t>Genetic</a:t>
          </a:r>
          <a:endParaRPr lang="tr-TR" dirty="0"/>
        </a:p>
      </dgm:t>
    </dgm:pt>
    <dgm:pt modelId="{03BC4363-B564-1143-A334-43A380F4F322}" type="parTrans" cxnId="{23F2AF52-75CA-9949-8203-72EF717926A2}">
      <dgm:prSet/>
      <dgm:spPr/>
      <dgm:t>
        <a:bodyPr/>
        <a:lstStyle/>
        <a:p>
          <a:endParaRPr lang="tr-TR"/>
        </a:p>
      </dgm:t>
    </dgm:pt>
    <dgm:pt modelId="{ACC1F4CE-679D-824E-853C-4461128C6F6B}" type="sibTrans" cxnId="{23F2AF52-75CA-9949-8203-72EF717926A2}">
      <dgm:prSet/>
      <dgm:spPr/>
      <dgm:t>
        <a:bodyPr/>
        <a:lstStyle/>
        <a:p>
          <a:endParaRPr lang="tr-TR"/>
        </a:p>
      </dgm:t>
    </dgm:pt>
    <dgm:pt modelId="{E5AFEFAB-1687-684B-8D14-5FAC2982EB68}">
      <dgm:prSet phldrT="[Metin]"/>
      <dgm:spPr/>
      <dgm:t>
        <a:bodyPr/>
        <a:lstStyle/>
        <a:p>
          <a:r>
            <a:rPr lang="tr-TR" dirty="0" err="1"/>
            <a:t>İdiopathic</a:t>
          </a:r>
          <a:endParaRPr lang="tr-TR" dirty="0"/>
        </a:p>
      </dgm:t>
    </dgm:pt>
    <dgm:pt modelId="{0DB3B399-8FCC-A34F-BF04-209DE97C5022}" type="parTrans" cxnId="{5210A7C7-5F02-AD45-BCCD-C88B4D231AA6}">
      <dgm:prSet/>
      <dgm:spPr/>
      <dgm:t>
        <a:bodyPr/>
        <a:lstStyle/>
        <a:p>
          <a:endParaRPr lang="tr-TR"/>
        </a:p>
      </dgm:t>
    </dgm:pt>
    <dgm:pt modelId="{5D0B9FE2-B487-6942-A215-C7A02A4B2F10}" type="sibTrans" cxnId="{5210A7C7-5F02-AD45-BCCD-C88B4D231AA6}">
      <dgm:prSet/>
      <dgm:spPr/>
      <dgm:t>
        <a:bodyPr/>
        <a:lstStyle/>
        <a:p>
          <a:endParaRPr lang="tr-TR"/>
        </a:p>
      </dgm:t>
    </dgm:pt>
    <dgm:pt modelId="{AD53DD07-BF5D-AA4D-96AC-6E62E125ABC0}" type="pres">
      <dgm:prSet presAssocID="{6567EB36-AB00-FB46-9925-9EB5B329D74E}" presName="diagram" presStyleCnt="0">
        <dgm:presLayoutVars>
          <dgm:dir/>
          <dgm:resizeHandles val="exact"/>
        </dgm:presLayoutVars>
      </dgm:prSet>
      <dgm:spPr/>
    </dgm:pt>
    <dgm:pt modelId="{52B559F9-B9B0-474E-B080-6D0C37DF06AD}" type="pres">
      <dgm:prSet presAssocID="{0F06FDC5-C6EF-1842-BEC5-3374CEC38679}" presName="node" presStyleLbl="node1" presStyleIdx="0" presStyleCnt="2" custLinFactNeighborX="5000" custLinFactNeighborY="-2165">
        <dgm:presLayoutVars>
          <dgm:bulletEnabled val="1"/>
        </dgm:presLayoutVars>
      </dgm:prSet>
      <dgm:spPr/>
    </dgm:pt>
    <dgm:pt modelId="{4689161B-B5F0-F542-8B16-723B91EC93CF}" type="pres">
      <dgm:prSet presAssocID="{ACC1F4CE-679D-824E-853C-4461128C6F6B}" presName="sibTrans" presStyleCnt="0"/>
      <dgm:spPr/>
    </dgm:pt>
    <dgm:pt modelId="{EDB36136-4257-8641-BE96-BF3EF0EA6C4B}" type="pres">
      <dgm:prSet presAssocID="{E5AFEFAB-1687-684B-8D14-5FAC2982EB68}" presName="node" presStyleLbl="node1" presStyleIdx="1" presStyleCnt="2">
        <dgm:presLayoutVars>
          <dgm:bulletEnabled val="1"/>
        </dgm:presLayoutVars>
      </dgm:prSet>
      <dgm:spPr/>
    </dgm:pt>
  </dgm:ptLst>
  <dgm:cxnLst>
    <dgm:cxn modelId="{19EB8417-7CE4-814F-8BF3-A94B24342A67}" type="presOf" srcId="{E5AFEFAB-1687-684B-8D14-5FAC2982EB68}" destId="{EDB36136-4257-8641-BE96-BF3EF0EA6C4B}" srcOrd="0" destOrd="0" presId="urn:microsoft.com/office/officeart/2005/8/layout/default"/>
    <dgm:cxn modelId="{6C75BC1D-C183-3D4A-B2D4-565F922F5192}" type="presOf" srcId="{0F06FDC5-C6EF-1842-BEC5-3374CEC38679}" destId="{52B559F9-B9B0-474E-B080-6D0C37DF06AD}" srcOrd="0" destOrd="0" presId="urn:microsoft.com/office/officeart/2005/8/layout/default"/>
    <dgm:cxn modelId="{23F2AF52-75CA-9949-8203-72EF717926A2}" srcId="{6567EB36-AB00-FB46-9925-9EB5B329D74E}" destId="{0F06FDC5-C6EF-1842-BEC5-3374CEC38679}" srcOrd="0" destOrd="0" parTransId="{03BC4363-B564-1143-A334-43A380F4F322}" sibTransId="{ACC1F4CE-679D-824E-853C-4461128C6F6B}"/>
    <dgm:cxn modelId="{68593EA9-107B-5D4D-B504-CF38D6F3D93E}" type="presOf" srcId="{6567EB36-AB00-FB46-9925-9EB5B329D74E}" destId="{AD53DD07-BF5D-AA4D-96AC-6E62E125ABC0}" srcOrd="0" destOrd="0" presId="urn:microsoft.com/office/officeart/2005/8/layout/default"/>
    <dgm:cxn modelId="{5210A7C7-5F02-AD45-BCCD-C88B4D231AA6}" srcId="{6567EB36-AB00-FB46-9925-9EB5B329D74E}" destId="{E5AFEFAB-1687-684B-8D14-5FAC2982EB68}" srcOrd="1" destOrd="0" parTransId="{0DB3B399-8FCC-A34F-BF04-209DE97C5022}" sibTransId="{5D0B9FE2-B487-6942-A215-C7A02A4B2F10}"/>
    <dgm:cxn modelId="{FF0149B1-DA49-8445-B2E3-B06E1107771E}" type="presParOf" srcId="{AD53DD07-BF5D-AA4D-96AC-6E62E125ABC0}" destId="{52B559F9-B9B0-474E-B080-6D0C37DF06AD}" srcOrd="0" destOrd="0" presId="urn:microsoft.com/office/officeart/2005/8/layout/default"/>
    <dgm:cxn modelId="{756C0579-4BF1-8A49-973C-662B378A12C2}" type="presParOf" srcId="{AD53DD07-BF5D-AA4D-96AC-6E62E125ABC0}" destId="{4689161B-B5F0-F542-8B16-723B91EC93CF}" srcOrd="1" destOrd="0" presId="urn:microsoft.com/office/officeart/2005/8/layout/default"/>
    <dgm:cxn modelId="{24FBA07B-2DBE-7F47-8B33-738FA2A414BE}" type="presParOf" srcId="{AD53DD07-BF5D-AA4D-96AC-6E62E125ABC0}" destId="{EDB36136-4257-8641-BE96-BF3EF0EA6C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B0E91-3D4C-8349-92D3-6C8E90D2BFDD}" type="doc">
      <dgm:prSet loTypeId="urn:microsoft.com/office/officeart/2005/8/layout/arrow5" loCatId="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D418D176-259F-F447-8B0D-D6E2ADD32936}">
      <dgm:prSet phldrT="[Metin]" custT="1"/>
      <dgm:spPr/>
      <dgm:t>
        <a:bodyPr/>
        <a:lstStyle/>
        <a:p>
          <a:r>
            <a:rPr lang="tr-TR" sz="3200" b="1" dirty="0" err="1">
              <a:latin typeface="Arial Rounded MT Bold" panose="020F0704030504030204" pitchFamily="34" charset="0"/>
            </a:rPr>
            <a:t>Disorder</a:t>
          </a:r>
          <a:endParaRPr lang="tr-TR" sz="3200" b="1" dirty="0">
            <a:latin typeface="Arial Rounded MT Bold" panose="020F0704030504030204" pitchFamily="34" charset="0"/>
          </a:endParaRPr>
        </a:p>
      </dgm:t>
    </dgm:pt>
    <dgm:pt modelId="{2B976A1D-B01F-424D-AFD7-38317023FA05}" type="parTrans" cxnId="{744F39A5-D7FB-9E45-87C2-CD81BE937B3A}">
      <dgm:prSet/>
      <dgm:spPr/>
      <dgm:t>
        <a:bodyPr/>
        <a:lstStyle/>
        <a:p>
          <a:endParaRPr lang="tr-TR"/>
        </a:p>
      </dgm:t>
    </dgm:pt>
    <dgm:pt modelId="{760533AF-F8AE-FE47-8A56-677A1A521CE5}" type="sibTrans" cxnId="{744F39A5-D7FB-9E45-87C2-CD81BE937B3A}">
      <dgm:prSet/>
      <dgm:spPr/>
      <dgm:t>
        <a:bodyPr/>
        <a:lstStyle/>
        <a:p>
          <a:endParaRPr lang="tr-TR"/>
        </a:p>
      </dgm:t>
    </dgm:pt>
    <dgm:pt modelId="{2323273C-8FC5-4444-8189-F6AA917C3E0A}">
      <dgm:prSet phldrT="[Metin]" custT="1"/>
      <dgm:spPr/>
      <dgm:t>
        <a:bodyPr/>
        <a:lstStyle/>
        <a:p>
          <a:r>
            <a:rPr lang="tr-TR" sz="3200" b="1" dirty="0" err="1">
              <a:latin typeface="Arial Rounded MT Bold" panose="020F0704030504030204" pitchFamily="34" charset="0"/>
            </a:rPr>
            <a:t>Disease</a:t>
          </a:r>
          <a:endParaRPr lang="tr-TR" sz="3200" b="1" dirty="0">
            <a:latin typeface="Arial Rounded MT Bold" panose="020F0704030504030204" pitchFamily="34" charset="0"/>
          </a:endParaRPr>
        </a:p>
        <a:p>
          <a:r>
            <a:rPr lang="tr-TR" sz="3200" b="1" dirty="0" err="1">
              <a:latin typeface="Arial Rounded MT Bold" panose="020F0704030504030204" pitchFamily="34" charset="0"/>
            </a:rPr>
            <a:t>Illness</a:t>
          </a:r>
          <a:endParaRPr lang="tr-TR" sz="3200" b="1" dirty="0">
            <a:latin typeface="Arial Rounded MT Bold" panose="020F0704030504030204" pitchFamily="34" charset="0"/>
          </a:endParaRPr>
        </a:p>
      </dgm:t>
    </dgm:pt>
    <dgm:pt modelId="{38DFBAC6-2959-0744-AB78-AA968766D5FB}" type="parTrans" cxnId="{001ABBF1-1224-A54D-A26C-29ADE90C0C2F}">
      <dgm:prSet/>
      <dgm:spPr/>
      <dgm:t>
        <a:bodyPr/>
        <a:lstStyle/>
        <a:p>
          <a:endParaRPr lang="tr-TR"/>
        </a:p>
      </dgm:t>
    </dgm:pt>
    <dgm:pt modelId="{D3AE97E1-4932-C142-8A37-C2BA1EB91A0D}" type="sibTrans" cxnId="{001ABBF1-1224-A54D-A26C-29ADE90C0C2F}">
      <dgm:prSet/>
      <dgm:spPr/>
      <dgm:t>
        <a:bodyPr/>
        <a:lstStyle/>
        <a:p>
          <a:endParaRPr lang="tr-TR"/>
        </a:p>
      </dgm:t>
    </dgm:pt>
    <dgm:pt modelId="{8C467B58-CE0A-9848-B105-F25A99D9705C}" type="pres">
      <dgm:prSet presAssocID="{0EEB0E91-3D4C-8349-92D3-6C8E90D2BFDD}" presName="diagram" presStyleCnt="0">
        <dgm:presLayoutVars>
          <dgm:dir/>
          <dgm:resizeHandles val="exact"/>
        </dgm:presLayoutVars>
      </dgm:prSet>
      <dgm:spPr/>
    </dgm:pt>
    <dgm:pt modelId="{807D590F-B050-1A47-91A5-13E1AF4BDE22}" type="pres">
      <dgm:prSet presAssocID="{D418D176-259F-F447-8B0D-D6E2ADD32936}" presName="arrow" presStyleLbl="node1" presStyleIdx="0" presStyleCnt="2" custRadScaleRad="110947" custRadScaleInc="1547">
        <dgm:presLayoutVars>
          <dgm:bulletEnabled val="1"/>
        </dgm:presLayoutVars>
      </dgm:prSet>
      <dgm:spPr/>
    </dgm:pt>
    <dgm:pt modelId="{91EB905D-8EA0-1D44-8269-01436CB40B33}" type="pres">
      <dgm:prSet presAssocID="{2323273C-8FC5-4444-8189-F6AA917C3E0A}" presName="arrow" presStyleLbl="node1" presStyleIdx="1" presStyleCnt="2">
        <dgm:presLayoutVars>
          <dgm:bulletEnabled val="1"/>
        </dgm:presLayoutVars>
      </dgm:prSet>
      <dgm:spPr/>
    </dgm:pt>
  </dgm:ptLst>
  <dgm:cxnLst>
    <dgm:cxn modelId="{1AAFB10D-5F23-E542-8BC7-E1633C100857}" type="presOf" srcId="{2323273C-8FC5-4444-8189-F6AA917C3E0A}" destId="{91EB905D-8EA0-1D44-8269-01436CB40B33}" srcOrd="0" destOrd="0" presId="urn:microsoft.com/office/officeart/2005/8/layout/arrow5"/>
    <dgm:cxn modelId="{2F780A99-9EF4-EB41-9AB3-CBBB5DFDA1D4}" type="presOf" srcId="{D418D176-259F-F447-8B0D-D6E2ADD32936}" destId="{807D590F-B050-1A47-91A5-13E1AF4BDE22}" srcOrd="0" destOrd="0" presId="urn:microsoft.com/office/officeart/2005/8/layout/arrow5"/>
    <dgm:cxn modelId="{FAB7B59F-4FF9-5A47-B9D9-48FFEE53A92D}" type="presOf" srcId="{0EEB0E91-3D4C-8349-92D3-6C8E90D2BFDD}" destId="{8C467B58-CE0A-9848-B105-F25A99D9705C}" srcOrd="0" destOrd="0" presId="urn:microsoft.com/office/officeart/2005/8/layout/arrow5"/>
    <dgm:cxn modelId="{744F39A5-D7FB-9E45-87C2-CD81BE937B3A}" srcId="{0EEB0E91-3D4C-8349-92D3-6C8E90D2BFDD}" destId="{D418D176-259F-F447-8B0D-D6E2ADD32936}" srcOrd="0" destOrd="0" parTransId="{2B976A1D-B01F-424D-AFD7-38317023FA05}" sibTransId="{760533AF-F8AE-FE47-8A56-677A1A521CE5}"/>
    <dgm:cxn modelId="{001ABBF1-1224-A54D-A26C-29ADE90C0C2F}" srcId="{0EEB0E91-3D4C-8349-92D3-6C8E90D2BFDD}" destId="{2323273C-8FC5-4444-8189-F6AA917C3E0A}" srcOrd="1" destOrd="0" parTransId="{38DFBAC6-2959-0744-AB78-AA968766D5FB}" sibTransId="{D3AE97E1-4932-C142-8A37-C2BA1EB91A0D}"/>
    <dgm:cxn modelId="{1457FFF6-7C41-8748-9268-55C4D89735AE}" type="presParOf" srcId="{8C467B58-CE0A-9848-B105-F25A99D9705C}" destId="{807D590F-B050-1A47-91A5-13E1AF4BDE22}" srcOrd="0" destOrd="0" presId="urn:microsoft.com/office/officeart/2005/8/layout/arrow5"/>
    <dgm:cxn modelId="{DC4C7661-4775-E147-8A54-1EB8792BFEBF}" type="presParOf" srcId="{8C467B58-CE0A-9848-B105-F25A99D9705C}" destId="{91EB905D-8EA0-1D44-8269-01436CB40B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7EB36-AB00-FB46-9925-9EB5B329D74E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F06FDC5-C6EF-1842-BEC5-3374CEC38679}">
      <dgm:prSet phldrT="[Metin]"/>
      <dgm:spPr/>
      <dgm:t>
        <a:bodyPr/>
        <a:lstStyle/>
        <a:p>
          <a:r>
            <a:rPr lang="tr-TR" dirty="0" err="1"/>
            <a:t>Quantitative</a:t>
          </a:r>
          <a:endParaRPr lang="tr-TR" dirty="0"/>
        </a:p>
        <a:p>
          <a:r>
            <a:rPr lang="tr-TR" dirty="0" err="1"/>
            <a:t>Number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cells</a:t>
          </a:r>
          <a:endParaRPr lang="tr-TR" dirty="0"/>
        </a:p>
      </dgm:t>
    </dgm:pt>
    <dgm:pt modelId="{03BC4363-B564-1143-A334-43A380F4F322}" type="parTrans" cxnId="{23F2AF52-75CA-9949-8203-72EF717926A2}">
      <dgm:prSet/>
      <dgm:spPr/>
      <dgm:t>
        <a:bodyPr/>
        <a:lstStyle/>
        <a:p>
          <a:endParaRPr lang="tr-TR"/>
        </a:p>
      </dgm:t>
    </dgm:pt>
    <dgm:pt modelId="{ACC1F4CE-679D-824E-853C-4461128C6F6B}" type="sibTrans" cxnId="{23F2AF52-75CA-9949-8203-72EF717926A2}">
      <dgm:prSet/>
      <dgm:spPr/>
      <dgm:t>
        <a:bodyPr/>
        <a:lstStyle/>
        <a:p>
          <a:endParaRPr lang="tr-TR"/>
        </a:p>
      </dgm:t>
    </dgm:pt>
    <dgm:pt modelId="{E5AFEFAB-1687-684B-8D14-5FAC2982EB68}">
      <dgm:prSet phldrT="[Metin]"/>
      <dgm:spPr/>
      <dgm:t>
        <a:bodyPr/>
        <a:lstStyle/>
        <a:p>
          <a:r>
            <a:rPr lang="tr-TR" dirty="0" err="1"/>
            <a:t>Qualitative</a:t>
          </a:r>
          <a:endParaRPr lang="tr-TR" dirty="0"/>
        </a:p>
        <a:p>
          <a:r>
            <a:rPr lang="tr-TR" dirty="0" err="1"/>
            <a:t>Function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cells</a:t>
          </a:r>
          <a:endParaRPr lang="tr-TR" dirty="0"/>
        </a:p>
      </dgm:t>
    </dgm:pt>
    <dgm:pt modelId="{0DB3B399-8FCC-A34F-BF04-209DE97C5022}" type="parTrans" cxnId="{5210A7C7-5F02-AD45-BCCD-C88B4D231AA6}">
      <dgm:prSet/>
      <dgm:spPr/>
      <dgm:t>
        <a:bodyPr/>
        <a:lstStyle/>
        <a:p>
          <a:endParaRPr lang="tr-TR"/>
        </a:p>
      </dgm:t>
    </dgm:pt>
    <dgm:pt modelId="{5D0B9FE2-B487-6942-A215-C7A02A4B2F10}" type="sibTrans" cxnId="{5210A7C7-5F02-AD45-BCCD-C88B4D231AA6}">
      <dgm:prSet/>
      <dgm:spPr/>
      <dgm:t>
        <a:bodyPr/>
        <a:lstStyle/>
        <a:p>
          <a:endParaRPr lang="tr-TR"/>
        </a:p>
      </dgm:t>
    </dgm:pt>
    <dgm:pt modelId="{AD53DD07-BF5D-AA4D-96AC-6E62E125ABC0}" type="pres">
      <dgm:prSet presAssocID="{6567EB36-AB00-FB46-9925-9EB5B329D74E}" presName="diagram" presStyleCnt="0">
        <dgm:presLayoutVars>
          <dgm:dir/>
          <dgm:resizeHandles val="exact"/>
        </dgm:presLayoutVars>
      </dgm:prSet>
      <dgm:spPr/>
    </dgm:pt>
    <dgm:pt modelId="{52B559F9-B9B0-474E-B080-6D0C37DF06AD}" type="pres">
      <dgm:prSet presAssocID="{0F06FDC5-C6EF-1842-BEC5-3374CEC38679}" presName="node" presStyleLbl="node1" presStyleIdx="0" presStyleCnt="2">
        <dgm:presLayoutVars>
          <dgm:bulletEnabled val="1"/>
        </dgm:presLayoutVars>
      </dgm:prSet>
      <dgm:spPr/>
    </dgm:pt>
    <dgm:pt modelId="{4689161B-B5F0-F542-8B16-723B91EC93CF}" type="pres">
      <dgm:prSet presAssocID="{ACC1F4CE-679D-824E-853C-4461128C6F6B}" presName="sibTrans" presStyleCnt="0"/>
      <dgm:spPr/>
    </dgm:pt>
    <dgm:pt modelId="{EDB36136-4257-8641-BE96-BF3EF0EA6C4B}" type="pres">
      <dgm:prSet presAssocID="{E5AFEFAB-1687-684B-8D14-5FAC2982EB68}" presName="node" presStyleLbl="node1" presStyleIdx="1" presStyleCnt="2">
        <dgm:presLayoutVars>
          <dgm:bulletEnabled val="1"/>
        </dgm:presLayoutVars>
      </dgm:prSet>
      <dgm:spPr/>
    </dgm:pt>
  </dgm:ptLst>
  <dgm:cxnLst>
    <dgm:cxn modelId="{19EB8417-7CE4-814F-8BF3-A94B24342A67}" type="presOf" srcId="{E5AFEFAB-1687-684B-8D14-5FAC2982EB68}" destId="{EDB36136-4257-8641-BE96-BF3EF0EA6C4B}" srcOrd="0" destOrd="0" presId="urn:microsoft.com/office/officeart/2005/8/layout/default"/>
    <dgm:cxn modelId="{6C75BC1D-C183-3D4A-B2D4-565F922F5192}" type="presOf" srcId="{0F06FDC5-C6EF-1842-BEC5-3374CEC38679}" destId="{52B559F9-B9B0-474E-B080-6D0C37DF06AD}" srcOrd="0" destOrd="0" presId="urn:microsoft.com/office/officeart/2005/8/layout/default"/>
    <dgm:cxn modelId="{23F2AF52-75CA-9949-8203-72EF717926A2}" srcId="{6567EB36-AB00-FB46-9925-9EB5B329D74E}" destId="{0F06FDC5-C6EF-1842-BEC5-3374CEC38679}" srcOrd="0" destOrd="0" parTransId="{03BC4363-B564-1143-A334-43A380F4F322}" sibTransId="{ACC1F4CE-679D-824E-853C-4461128C6F6B}"/>
    <dgm:cxn modelId="{68593EA9-107B-5D4D-B504-CF38D6F3D93E}" type="presOf" srcId="{6567EB36-AB00-FB46-9925-9EB5B329D74E}" destId="{AD53DD07-BF5D-AA4D-96AC-6E62E125ABC0}" srcOrd="0" destOrd="0" presId="urn:microsoft.com/office/officeart/2005/8/layout/default"/>
    <dgm:cxn modelId="{5210A7C7-5F02-AD45-BCCD-C88B4D231AA6}" srcId="{6567EB36-AB00-FB46-9925-9EB5B329D74E}" destId="{E5AFEFAB-1687-684B-8D14-5FAC2982EB68}" srcOrd="1" destOrd="0" parTransId="{0DB3B399-8FCC-A34F-BF04-209DE97C5022}" sibTransId="{5D0B9FE2-B487-6942-A215-C7A02A4B2F10}"/>
    <dgm:cxn modelId="{FF0149B1-DA49-8445-B2E3-B06E1107771E}" type="presParOf" srcId="{AD53DD07-BF5D-AA4D-96AC-6E62E125ABC0}" destId="{52B559F9-B9B0-474E-B080-6D0C37DF06AD}" srcOrd="0" destOrd="0" presId="urn:microsoft.com/office/officeart/2005/8/layout/default"/>
    <dgm:cxn modelId="{756C0579-4BF1-8A49-973C-662B378A12C2}" type="presParOf" srcId="{AD53DD07-BF5D-AA4D-96AC-6E62E125ABC0}" destId="{4689161B-B5F0-F542-8B16-723B91EC93CF}" srcOrd="1" destOrd="0" presId="urn:microsoft.com/office/officeart/2005/8/layout/default"/>
    <dgm:cxn modelId="{24FBA07B-2DBE-7F47-8B33-738FA2A414BE}" type="presParOf" srcId="{AD53DD07-BF5D-AA4D-96AC-6E62E125ABC0}" destId="{EDB36136-4257-8641-BE96-BF3EF0EA6C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/>
      <dgm:spPr/>
      <dgm:t>
        <a:bodyPr/>
        <a:lstStyle/>
        <a:p>
          <a:r>
            <a:rPr lang="tr-TR" dirty="0" err="1"/>
            <a:t>Anemia</a:t>
          </a:r>
          <a:endParaRPr lang="tr-TR" dirty="0"/>
        </a:p>
        <a:p>
          <a:r>
            <a:rPr lang="tr-TR" dirty="0" err="1"/>
            <a:t>Low</a:t>
          </a:r>
          <a:r>
            <a:rPr lang="tr-TR" dirty="0"/>
            <a:t> Hemoglobin </a:t>
          </a: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/>
      <dgm:spPr/>
      <dgm:t>
        <a:bodyPr/>
        <a:lstStyle/>
        <a:p>
          <a:r>
            <a:rPr lang="tr-TR" dirty="0" err="1"/>
            <a:t>Erythrocytosis</a:t>
          </a:r>
          <a:endParaRPr lang="tr-TR" dirty="0"/>
        </a:p>
        <a:p>
          <a:r>
            <a:rPr lang="tr-TR" dirty="0"/>
            <a:t>High </a:t>
          </a:r>
          <a:r>
            <a:rPr lang="tr-TR" dirty="0" err="1"/>
            <a:t>erythrocyte</a:t>
          </a:r>
          <a:r>
            <a:rPr lang="tr-TR" dirty="0"/>
            <a:t> </a:t>
          </a:r>
          <a:r>
            <a:rPr lang="tr-TR" dirty="0" err="1"/>
            <a:t>count</a:t>
          </a:r>
          <a:endParaRPr lang="tr-TR" dirty="0"/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2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2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Cytopenia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Neutrophil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</a:p>
        <a:p>
          <a:r>
            <a:rPr lang="tr-TR" sz="2800" dirty="0" err="1">
              <a:latin typeface="Arial Rounded MT Bold" panose="020F0704030504030204" pitchFamily="34" charset="0"/>
            </a:rPr>
            <a:t>Eozinophil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Basophil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Cytositosis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Neutrofili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Eosinophili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Basophilia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Lymphocyte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>
              <a:latin typeface="Arial Rounded MT Bold" panose="020F0704030504030204" pitchFamily="34" charset="0"/>
            </a:rPr>
            <a:t>T </a:t>
          </a:r>
          <a:r>
            <a:rPr lang="tr-TR" sz="2800" dirty="0" err="1">
              <a:latin typeface="Arial Rounded MT Bold" panose="020F0704030504030204" pitchFamily="34" charset="0"/>
            </a:rPr>
            <a:t>cell</a:t>
          </a:r>
          <a:r>
            <a:rPr lang="tr-TR" sz="2800" dirty="0">
              <a:latin typeface="Arial Rounded MT Bold" panose="020F0704030504030204" pitchFamily="34" charset="0"/>
            </a:rPr>
            <a:t> B </a:t>
          </a:r>
          <a:r>
            <a:rPr lang="tr-TR" sz="2800" dirty="0" err="1">
              <a:latin typeface="Arial Rounded MT Bold" panose="020F0704030504030204" pitchFamily="34" charset="0"/>
            </a:rPr>
            <a:t>cell</a:t>
          </a:r>
          <a:r>
            <a:rPr lang="tr-TR" sz="2800" dirty="0">
              <a:latin typeface="Arial Rounded MT Bold" panose="020F0704030504030204" pitchFamily="34" charset="0"/>
            </a:rPr>
            <a:t> NK </a:t>
          </a:r>
          <a:r>
            <a:rPr lang="tr-TR" sz="2800" dirty="0" err="1">
              <a:latin typeface="Arial Rounded MT Bold" panose="020F0704030504030204" pitchFamily="34" charset="0"/>
            </a:rPr>
            <a:t>cell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Lymphocytopeni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Lymhocytosis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Monocyte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Dendritic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Cells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Defficiencies</a:t>
          </a:r>
          <a:r>
            <a:rPr lang="tr-TR" sz="2800" dirty="0">
              <a:latin typeface="Arial Rounded MT Bold" panose="020F0704030504030204" pitchFamily="34" charset="0"/>
            </a:rPr>
            <a:t> in </a:t>
          </a:r>
          <a:r>
            <a:rPr lang="tr-TR" sz="2800" dirty="0" err="1">
              <a:latin typeface="Arial Rounded MT Bold" panose="020F0704030504030204" pitchFamily="34" charset="0"/>
            </a:rPr>
            <a:t>immun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system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Innate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or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adoptive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 custLinFactNeighborX="-5000" custLinFactNeighborY="1541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Cytopenia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Thrombocytopeni</a:t>
          </a:r>
          <a:endParaRPr lang="tr-TR" sz="2800" dirty="0">
            <a:latin typeface="Arial Rounded MT Bold" panose="020F0704030504030204" pitchFamily="34" charset="0"/>
          </a:endParaRPr>
        </a:p>
        <a:p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Cytositosis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Thrombocytosis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Failure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Hypocelluler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Acellular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Hypercellular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Cytopenia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Granulocyte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Thrombocyte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</a:p>
        <a:p>
          <a:r>
            <a:rPr lang="tr-TR" sz="2800" dirty="0" err="1">
              <a:latin typeface="Arial Rounded MT Bold" panose="020F0704030504030204" pitchFamily="34" charset="0"/>
            </a:rPr>
            <a:t>Retikulocyte</a:t>
          </a:r>
          <a:endParaRPr lang="tr-TR" sz="2800" dirty="0">
            <a:latin typeface="Arial Rounded MT Bold" panose="020F0704030504030204" pitchFamily="34" charset="0"/>
          </a:endParaRPr>
        </a:p>
        <a:p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Aplastic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Anemia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Myelodysplastic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Syndromes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Acute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leukemia</a:t>
          </a:r>
          <a:endParaRPr lang="tr-TR" sz="2800" dirty="0">
            <a:latin typeface="Arial Rounded MT Bold" panose="020F0704030504030204" pitchFamily="34" charset="0"/>
          </a:endParaRPr>
        </a:p>
        <a:p>
          <a:r>
            <a:rPr lang="tr-TR" sz="2800" dirty="0" err="1">
              <a:latin typeface="Arial Rounded MT Bold" panose="020F0704030504030204" pitchFamily="34" charset="0"/>
            </a:rPr>
            <a:t>Chronic</a:t>
          </a:r>
          <a:r>
            <a:rPr lang="tr-TR" sz="2800" dirty="0">
              <a:latin typeface="Arial Rounded MT Bold" panose="020F0704030504030204" pitchFamily="34" charset="0"/>
            </a:rPr>
            <a:t> </a:t>
          </a:r>
          <a:r>
            <a:rPr lang="tr-TR" sz="2800" dirty="0" err="1">
              <a:latin typeface="Arial Rounded MT Bold" panose="020F0704030504030204" pitchFamily="34" charset="0"/>
            </a:rPr>
            <a:t>Leukemia</a:t>
          </a:r>
          <a:endParaRPr lang="tr-TR" sz="2800" dirty="0">
            <a:latin typeface="Arial Rounded MT Bold" panose="020F0704030504030204" pitchFamily="34" charset="0"/>
          </a:endParaRPr>
        </a:p>
        <a:p>
          <a:endParaRPr lang="tr-TR" sz="2800" dirty="0">
            <a:latin typeface="Arial Rounded MT Bold" panose="020F0704030504030204" pitchFamily="34" charset="0"/>
          </a:endParaRPr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 custLinFactNeighborX="-11096" custLinFactNeighborY="-1767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4ADFC6-28F7-D344-8153-49C49CF5872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FD7306-3C28-4447-8D06-C68258DCDAAE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Splenomegali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1769C50-CCFB-224C-9458-CD21B2038588}" type="parTrans" cxnId="{2FB4A467-C4B9-C644-91C2-6E1058CD6990}">
      <dgm:prSet/>
      <dgm:spPr/>
      <dgm:t>
        <a:bodyPr/>
        <a:lstStyle/>
        <a:p>
          <a:endParaRPr lang="tr-TR"/>
        </a:p>
      </dgm:t>
    </dgm:pt>
    <dgm:pt modelId="{2FA29D1F-6193-D341-B396-C36AE216F0F7}" type="sibTrans" cxnId="{2FB4A467-C4B9-C644-91C2-6E1058CD6990}">
      <dgm:prSet/>
      <dgm:spPr/>
      <dgm:t>
        <a:bodyPr/>
        <a:lstStyle/>
        <a:p>
          <a:endParaRPr lang="tr-TR"/>
        </a:p>
      </dgm:t>
    </dgm:pt>
    <dgm:pt modelId="{CD214611-CC4E-4945-990E-91A1EA4B6D00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Hypersplenism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BB27D077-9E2B-9047-8CFD-857C86444459}" type="parTrans" cxnId="{2E38AAC0-E9C7-CC40-8B48-249CF74A303D}">
      <dgm:prSet/>
      <dgm:spPr/>
      <dgm:t>
        <a:bodyPr/>
        <a:lstStyle/>
        <a:p>
          <a:endParaRPr lang="tr-TR"/>
        </a:p>
      </dgm:t>
    </dgm:pt>
    <dgm:pt modelId="{86341930-8535-634A-9B64-33B1BD8A2A76}" type="sibTrans" cxnId="{2E38AAC0-E9C7-CC40-8B48-249CF74A303D}">
      <dgm:prSet/>
      <dgm:spPr/>
      <dgm:t>
        <a:bodyPr/>
        <a:lstStyle/>
        <a:p>
          <a:endParaRPr lang="tr-TR"/>
        </a:p>
      </dgm:t>
    </dgm:pt>
    <dgm:pt modelId="{902D09B4-5EBF-994C-B7A7-E782CF3FB1C3}">
      <dgm:prSet phldrT="[Metin]" custT="1"/>
      <dgm:spPr/>
      <dgm:t>
        <a:bodyPr/>
        <a:lstStyle/>
        <a:p>
          <a:r>
            <a:rPr lang="tr-TR" sz="2800" dirty="0" err="1">
              <a:latin typeface="Arial Rounded MT Bold" panose="020F0704030504030204" pitchFamily="34" charset="0"/>
            </a:rPr>
            <a:t>Hyposplenism</a:t>
          </a:r>
          <a:endParaRPr lang="tr-TR" sz="2800" dirty="0">
            <a:latin typeface="Arial Rounded MT Bold" panose="020F0704030504030204" pitchFamily="34" charset="0"/>
          </a:endParaRPr>
        </a:p>
      </dgm:t>
    </dgm:pt>
    <dgm:pt modelId="{9EE3AAED-9B7F-1D40-9CF6-AB00189808FD}" type="parTrans" cxnId="{DB83CE6B-4F92-6748-8609-68FEFF1B6461}">
      <dgm:prSet/>
      <dgm:spPr/>
      <dgm:t>
        <a:bodyPr/>
        <a:lstStyle/>
        <a:p>
          <a:endParaRPr lang="tr-TR"/>
        </a:p>
      </dgm:t>
    </dgm:pt>
    <dgm:pt modelId="{008436A7-118C-0846-B9F8-E33B43A39AE2}" type="sibTrans" cxnId="{DB83CE6B-4F92-6748-8609-68FEFF1B6461}">
      <dgm:prSet/>
      <dgm:spPr/>
      <dgm:t>
        <a:bodyPr/>
        <a:lstStyle/>
        <a:p>
          <a:endParaRPr lang="tr-TR"/>
        </a:p>
      </dgm:t>
    </dgm:pt>
    <dgm:pt modelId="{B4400FCC-55B3-074C-9FC6-3E2FA3C03981}">
      <dgm:prSet phldrT="[Metin]" custT="1"/>
      <dgm:spPr/>
      <dgm:t>
        <a:bodyPr/>
        <a:lstStyle/>
        <a:p>
          <a:endParaRPr lang="tr-TR" sz="2800" dirty="0">
            <a:latin typeface="Arial Rounded MT Bold" panose="020F0704030504030204" pitchFamily="34" charset="0"/>
          </a:endParaRPr>
        </a:p>
      </dgm:t>
    </dgm:pt>
    <dgm:pt modelId="{C13AFD5B-487C-B942-8624-128CC9D62AD5}" type="sibTrans" cxnId="{6E4584E1-7883-2D43-83E0-28513CB02769}">
      <dgm:prSet/>
      <dgm:spPr/>
      <dgm:t>
        <a:bodyPr/>
        <a:lstStyle/>
        <a:p>
          <a:endParaRPr lang="tr-TR"/>
        </a:p>
      </dgm:t>
    </dgm:pt>
    <dgm:pt modelId="{5047D31D-A6E8-9B46-91F3-394A7F837D34}" type="parTrans" cxnId="{6E4584E1-7883-2D43-83E0-28513CB02769}">
      <dgm:prSet/>
      <dgm:spPr/>
      <dgm:t>
        <a:bodyPr/>
        <a:lstStyle/>
        <a:p>
          <a:endParaRPr lang="tr-TR"/>
        </a:p>
      </dgm:t>
    </dgm:pt>
    <dgm:pt modelId="{DF829592-6D67-6643-819A-9A8AC0E2CF59}" type="pres">
      <dgm:prSet presAssocID="{394ADFC6-28F7-D344-8153-49C49CF58720}" presName="diagram" presStyleCnt="0">
        <dgm:presLayoutVars>
          <dgm:dir/>
          <dgm:resizeHandles val="exact"/>
        </dgm:presLayoutVars>
      </dgm:prSet>
      <dgm:spPr/>
    </dgm:pt>
    <dgm:pt modelId="{78E4DD0A-C321-5F48-B346-A3A46058AC97}" type="pres">
      <dgm:prSet presAssocID="{F4FD7306-3C28-4447-8D06-C68258DCDAAE}" presName="node" presStyleLbl="node1" presStyleIdx="0" presStyleCnt="4" custLinFactNeighborX="-11096" custLinFactNeighborY="-1767">
        <dgm:presLayoutVars>
          <dgm:bulletEnabled val="1"/>
        </dgm:presLayoutVars>
      </dgm:prSet>
      <dgm:spPr/>
    </dgm:pt>
    <dgm:pt modelId="{CB29BE1D-CA49-694B-82A6-7C0469D89B38}" type="pres">
      <dgm:prSet presAssocID="{2FA29D1F-6193-D341-B396-C36AE216F0F7}" presName="sibTrans" presStyleCnt="0"/>
      <dgm:spPr/>
    </dgm:pt>
    <dgm:pt modelId="{46B0167D-2D71-CD40-9A78-DFEFA6DC551B}" type="pres">
      <dgm:prSet presAssocID="{CD214611-CC4E-4945-990E-91A1EA4B6D00}" presName="node" presStyleLbl="node1" presStyleIdx="1" presStyleCnt="4">
        <dgm:presLayoutVars>
          <dgm:bulletEnabled val="1"/>
        </dgm:presLayoutVars>
      </dgm:prSet>
      <dgm:spPr/>
    </dgm:pt>
    <dgm:pt modelId="{BC8EECFD-A847-6B4E-99BF-ADCADD975136}" type="pres">
      <dgm:prSet presAssocID="{86341930-8535-634A-9B64-33B1BD8A2A76}" presName="sibTrans" presStyleCnt="0"/>
      <dgm:spPr/>
    </dgm:pt>
    <dgm:pt modelId="{955BE87B-DC22-A343-B01D-9B19628B5AB2}" type="pres">
      <dgm:prSet presAssocID="{902D09B4-5EBF-994C-B7A7-E782CF3FB1C3}" presName="node" presStyleLbl="node1" presStyleIdx="2" presStyleCnt="4">
        <dgm:presLayoutVars>
          <dgm:bulletEnabled val="1"/>
        </dgm:presLayoutVars>
      </dgm:prSet>
      <dgm:spPr/>
    </dgm:pt>
    <dgm:pt modelId="{E68D77E7-1D3E-CE49-986E-14AD79B82CE8}" type="pres">
      <dgm:prSet presAssocID="{008436A7-118C-0846-B9F8-E33B43A39AE2}" presName="sibTrans" presStyleCnt="0"/>
      <dgm:spPr/>
    </dgm:pt>
    <dgm:pt modelId="{60BBD09D-1603-C340-B431-0024834F3A54}" type="pres">
      <dgm:prSet presAssocID="{B4400FCC-55B3-074C-9FC6-3E2FA3C03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E5919-5976-E94C-82B1-9689D02A4F48}" type="presOf" srcId="{CD214611-CC4E-4945-990E-91A1EA4B6D00}" destId="{46B0167D-2D71-CD40-9A78-DFEFA6DC551B}" srcOrd="0" destOrd="0" presId="urn:microsoft.com/office/officeart/2005/8/layout/default"/>
    <dgm:cxn modelId="{8CC3A647-BA10-3F46-B91D-CC072F7B1D1B}" type="presOf" srcId="{B4400FCC-55B3-074C-9FC6-3E2FA3C03981}" destId="{60BBD09D-1603-C340-B431-0024834F3A54}" srcOrd="0" destOrd="0" presId="urn:microsoft.com/office/officeart/2005/8/layout/default"/>
    <dgm:cxn modelId="{9CDA1B63-FE91-4448-966B-CD87AA413CAB}" type="presOf" srcId="{394ADFC6-28F7-D344-8153-49C49CF58720}" destId="{DF829592-6D67-6643-819A-9A8AC0E2CF59}" srcOrd="0" destOrd="0" presId="urn:microsoft.com/office/officeart/2005/8/layout/default"/>
    <dgm:cxn modelId="{2FB4A467-C4B9-C644-91C2-6E1058CD6990}" srcId="{394ADFC6-28F7-D344-8153-49C49CF58720}" destId="{F4FD7306-3C28-4447-8D06-C68258DCDAAE}" srcOrd="0" destOrd="0" parTransId="{91769C50-CCFB-224C-9458-CD21B2038588}" sibTransId="{2FA29D1F-6193-D341-B396-C36AE216F0F7}"/>
    <dgm:cxn modelId="{DB83CE6B-4F92-6748-8609-68FEFF1B6461}" srcId="{394ADFC6-28F7-D344-8153-49C49CF58720}" destId="{902D09B4-5EBF-994C-B7A7-E782CF3FB1C3}" srcOrd="2" destOrd="0" parTransId="{9EE3AAED-9B7F-1D40-9CF6-AB00189808FD}" sibTransId="{008436A7-118C-0846-B9F8-E33B43A39AE2}"/>
    <dgm:cxn modelId="{1E70AB7C-D6E5-EA4A-B96A-3D69007C7024}" type="presOf" srcId="{F4FD7306-3C28-4447-8D06-C68258DCDAAE}" destId="{78E4DD0A-C321-5F48-B346-A3A46058AC97}" srcOrd="0" destOrd="0" presId="urn:microsoft.com/office/officeart/2005/8/layout/default"/>
    <dgm:cxn modelId="{7A2CF3B2-C03E-484B-9E73-811F550B2C89}" type="presOf" srcId="{902D09B4-5EBF-994C-B7A7-E782CF3FB1C3}" destId="{955BE87B-DC22-A343-B01D-9B19628B5AB2}" srcOrd="0" destOrd="0" presId="urn:microsoft.com/office/officeart/2005/8/layout/default"/>
    <dgm:cxn modelId="{2E38AAC0-E9C7-CC40-8B48-249CF74A303D}" srcId="{394ADFC6-28F7-D344-8153-49C49CF58720}" destId="{CD214611-CC4E-4945-990E-91A1EA4B6D00}" srcOrd="1" destOrd="0" parTransId="{BB27D077-9E2B-9047-8CFD-857C86444459}" sibTransId="{86341930-8535-634A-9B64-33B1BD8A2A76}"/>
    <dgm:cxn modelId="{6E4584E1-7883-2D43-83E0-28513CB02769}" srcId="{394ADFC6-28F7-D344-8153-49C49CF58720}" destId="{B4400FCC-55B3-074C-9FC6-3E2FA3C03981}" srcOrd="3" destOrd="0" parTransId="{5047D31D-A6E8-9B46-91F3-394A7F837D34}" sibTransId="{C13AFD5B-487C-B942-8624-128CC9D62AD5}"/>
    <dgm:cxn modelId="{B638B914-26BD-444D-84C3-4EBA634EAE13}" type="presParOf" srcId="{DF829592-6D67-6643-819A-9A8AC0E2CF59}" destId="{78E4DD0A-C321-5F48-B346-A3A46058AC97}" srcOrd="0" destOrd="0" presId="urn:microsoft.com/office/officeart/2005/8/layout/default"/>
    <dgm:cxn modelId="{2F0B6C9A-FD90-0945-A0C6-F10405708A24}" type="presParOf" srcId="{DF829592-6D67-6643-819A-9A8AC0E2CF59}" destId="{CB29BE1D-CA49-694B-82A6-7C0469D89B38}" srcOrd="1" destOrd="0" presId="urn:microsoft.com/office/officeart/2005/8/layout/default"/>
    <dgm:cxn modelId="{E5674A1D-3638-8941-A691-E75F35B9F6B4}" type="presParOf" srcId="{DF829592-6D67-6643-819A-9A8AC0E2CF59}" destId="{46B0167D-2D71-CD40-9A78-DFEFA6DC551B}" srcOrd="2" destOrd="0" presId="urn:microsoft.com/office/officeart/2005/8/layout/default"/>
    <dgm:cxn modelId="{C533F8C8-25F8-E743-BD7D-30B95906F2E7}" type="presParOf" srcId="{DF829592-6D67-6643-819A-9A8AC0E2CF59}" destId="{BC8EECFD-A847-6B4E-99BF-ADCADD975136}" srcOrd="3" destOrd="0" presId="urn:microsoft.com/office/officeart/2005/8/layout/default"/>
    <dgm:cxn modelId="{B7AE7591-DA67-AB4B-86FD-E4A88791435B}" type="presParOf" srcId="{DF829592-6D67-6643-819A-9A8AC0E2CF59}" destId="{955BE87B-DC22-A343-B01D-9B19628B5AB2}" srcOrd="4" destOrd="0" presId="urn:microsoft.com/office/officeart/2005/8/layout/default"/>
    <dgm:cxn modelId="{D15607F9-3DBA-874E-9ADF-C85E8F417C6E}" type="presParOf" srcId="{DF829592-6D67-6643-819A-9A8AC0E2CF59}" destId="{E68D77E7-1D3E-CE49-986E-14AD79B82CE8}" srcOrd="5" destOrd="0" presId="urn:microsoft.com/office/officeart/2005/8/layout/default"/>
    <dgm:cxn modelId="{D8FAC733-ECBA-F743-AE39-BE7F7D5D1BB9}" type="presParOf" srcId="{DF829592-6D67-6643-819A-9A8AC0E2CF59}" destId="{60BBD09D-1603-C340-B431-0024834F3A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590F-B050-1A47-91A5-13E1AF4BDE22}">
      <dsp:nvSpPr>
        <dsp:cNvPr id="0" name=""/>
        <dsp:cNvSpPr/>
      </dsp:nvSpPr>
      <dsp:spPr>
        <a:xfrm rot="16200000">
          <a:off x="901" y="126305"/>
          <a:ext cx="4455914" cy="445591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>
              <a:latin typeface="Arial Rounded MT Bold" panose="020F0704030504030204" pitchFamily="34" charset="0"/>
            </a:rPr>
            <a:t>Hematopoietic System</a:t>
          </a:r>
          <a:endParaRPr lang="tr-TR" sz="3200" b="1" kern="1200" dirty="0">
            <a:latin typeface="Arial Rounded MT Bold" panose="020F0704030504030204" pitchFamily="34" charset="0"/>
          </a:endParaRPr>
        </a:p>
      </dsp:txBody>
      <dsp:txXfrm rot="5400000">
        <a:off x="901" y="1240283"/>
        <a:ext cx="3676129" cy="2227957"/>
      </dsp:txXfrm>
    </dsp:sp>
    <dsp:sp modelId="{91EB905D-8EA0-1D44-8269-01436CB40B33}">
      <dsp:nvSpPr>
        <dsp:cNvPr id="0" name=""/>
        <dsp:cNvSpPr/>
      </dsp:nvSpPr>
      <dsp:spPr>
        <a:xfrm rot="5400000">
          <a:off x="4687184" y="126305"/>
          <a:ext cx="4455914" cy="445591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>
              <a:latin typeface="Arial Rounded MT Bold" panose="020F0704030504030204" pitchFamily="34" charset="0"/>
            </a:rPr>
            <a:t>Blood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>
              <a:latin typeface="Arial Rounded MT Bold" panose="020F0704030504030204" pitchFamily="34" charset="0"/>
            </a:rPr>
            <a:t>Bone Marrow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>
              <a:latin typeface="Arial Rounded MT Bold" panose="020F0704030504030204" pitchFamily="34" charset="0"/>
            </a:rPr>
            <a:t>Lymp nodes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>
              <a:latin typeface="Arial Rounded MT Bold" panose="020F0704030504030204" pitchFamily="34" charset="0"/>
            </a:rPr>
            <a:t>Spleen</a:t>
          </a:r>
          <a:endParaRPr lang="tr-TR" sz="3200" b="1" kern="1200" dirty="0">
            <a:latin typeface="Arial Rounded MT Bold" panose="020F0704030504030204" pitchFamily="34" charset="0"/>
          </a:endParaRPr>
        </a:p>
      </dsp:txBody>
      <dsp:txXfrm rot="-5400000">
        <a:off x="5466969" y="1240284"/>
        <a:ext cx="3676129" cy="2227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0" y="0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Lympadenopathy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0" y="0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Infections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Cancer</a:t>
          </a:r>
          <a:r>
            <a:rPr lang="tr-TR" sz="2800" kern="1200" dirty="0">
              <a:latin typeface="Arial Rounded MT Bold" panose="020F0704030504030204" pitchFamily="34" charset="0"/>
            </a:rPr>
            <a:t> of </a:t>
          </a:r>
          <a:r>
            <a:rPr lang="tr-TR" sz="2800" kern="1200" dirty="0" err="1">
              <a:latin typeface="Arial Rounded MT Bold" panose="020F0704030504030204" pitchFamily="34" charset="0"/>
            </a:rPr>
            <a:t>the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lypmh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nodes</a:t>
          </a:r>
          <a:r>
            <a:rPr lang="tr-TR" sz="2800" kern="1200" dirty="0">
              <a:latin typeface="Arial Rounded MT Bold" panose="020F0704030504030204" pitchFamily="34" charset="0"/>
            </a:rPr>
            <a:t> = </a:t>
          </a:r>
          <a:r>
            <a:rPr lang="tr-TR" sz="2800" kern="1200" dirty="0" err="1">
              <a:latin typeface="Arial Rounded MT Bold" panose="020F0704030504030204" pitchFamily="34" charset="0"/>
            </a:rPr>
            <a:t>Lymphoma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310695" y="2778757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Rare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diseases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Castleman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Kikuchi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Rosai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Dorfman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2778757"/>
        <a:ext cx="3917900" cy="23507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39F36-B523-0147-B17E-A480AE077D85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 err="1"/>
            <a:t>Thromobosis</a:t>
          </a:r>
          <a:endParaRPr lang="tr-TR" sz="4000" kern="1200" dirty="0"/>
        </a:p>
      </dsp:txBody>
      <dsp:txXfrm rot="5400000">
        <a:off x="702" y="1262409"/>
        <a:ext cx="3301885" cy="2001143"/>
      </dsp:txXfrm>
    </dsp:sp>
    <dsp:sp modelId="{332A5C83-62AE-044E-A888-8A178886865B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 err="1"/>
            <a:t>Hemorrhagi</a:t>
          </a:r>
          <a:endParaRPr lang="tr-TR" sz="4000" kern="1200" dirty="0"/>
        </a:p>
      </dsp:txBody>
      <dsp:txXfrm rot="-5400000">
        <a:off x="4927011" y="1262409"/>
        <a:ext cx="3301885" cy="20011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59F9-B9B0-474E-B080-6D0C37DF06AD}">
      <dsp:nvSpPr>
        <dsp:cNvPr id="0" name=""/>
        <dsp:cNvSpPr/>
      </dsp:nvSpPr>
      <dsp:spPr>
        <a:xfrm>
          <a:off x="196899" y="964714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200" kern="1200" dirty="0" err="1"/>
            <a:t>Congenital</a:t>
          </a:r>
          <a:r>
            <a:rPr lang="tr-TR" sz="6200" kern="1200" dirty="0"/>
            <a:t> </a:t>
          </a:r>
        </a:p>
      </dsp:txBody>
      <dsp:txXfrm>
        <a:off x="196899" y="964714"/>
        <a:ext cx="3917900" cy="2350740"/>
      </dsp:txXfrm>
    </dsp:sp>
    <dsp:sp modelId="{EDB36136-4257-8641-BE96-BF3EF0EA6C4B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200" kern="1200" dirty="0" err="1"/>
            <a:t>Later</a:t>
          </a:r>
          <a:r>
            <a:rPr lang="tr-TR" sz="6200" kern="1200" dirty="0"/>
            <a:t> </a:t>
          </a:r>
          <a:r>
            <a:rPr lang="tr-TR" sz="6200" kern="1200" dirty="0" err="1"/>
            <a:t>onset</a:t>
          </a:r>
          <a:endParaRPr lang="tr-TR" sz="6200" kern="1200" dirty="0"/>
        </a:p>
      </dsp:txBody>
      <dsp:txXfrm>
        <a:off x="4310695" y="1087611"/>
        <a:ext cx="3917900" cy="23507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59F9-B9B0-474E-B080-6D0C37DF06AD}">
      <dsp:nvSpPr>
        <dsp:cNvPr id="0" name=""/>
        <dsp:cNvSpPr/>
      </dsp:nvSpPr>
      <dsp:spPr>
        <a:xfrm>
          <a:off x="0" y="1036717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 err="1"/>
            <a:t>Acute</a:t>
          </a:r>
          <a:r>
            <a:rPr lang="tr-TR" sz="6500" kern="1200" dirty="0"/>
            <a:t> </a:t>
          </a:r>
        </a:p>
      </dsp:txBody>
      <dsp:txXfrm>
        <a:off x="0" y="1036717"/>
        <a:ext cx="3917900" cy="2350740"/>
      </dsp:txXfrm>
    </dsp:sp>
    <dsp:sp modelId="{EDB36136-4257-8641-BE96-BF3EF0EA6C4B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 err="1"/>
            <a:t>Chronic</a:t>
          </a:r>
          <a:endParaRPr lang="tr-TR" sz="6500" kern="1200" dirty="0"/>
        </a:p>
      </dsp:txBody>
      <dsp:txXfrm>
        <a:off x="4310695" y="1087611"/>
        <a:ext cx="3917900" cy="23507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59F9-B9B0-474E-B080-6D0C37DF06AD}">
      <dsp:nvSpPr>
        <dsp:cNvPr id="0" name=""/>
        <dsp:cNvSpPr/>
      </dsp:nvSpPr>
      <dsp:spPr>
        <a:xfrm>
          <a:off x="196899" y="1036717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 err="1"/>
            <a:t>Genetic</a:t>
          </a:r>
          <a:endParaRPr lang="tr-TR" sz="6500" kern="1200" dirty="0"/>
        </a:p>
      </dsp:txBody>
      <dsp:txXfrm>
        <a:off x="196899" y="1036717"/>
        <a:ext cx="3917900" cy="2350740"/>
      </dsp:txXfrm>
    </dsp:sp>
    <dsp:sp modelId="{EDB36136-4257-8641-BE96-BF3EF0EA6C4B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 err="1"/>
            <a:t>İdiopathic</a:t>
          </a:r>
          <a:endParaRPr lang="tr-TR" sz="6500" kern="1200" dirty="0"/>
        </a:p>
      </dsp:txBody>
      <dsp:txXfrm>
        <a:off x="4310695" y="1087611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590F-B050-1A47-91A5-13E1AF4BDE22}">
      <dsp:nvSpPr>
        <dsp:cNvPr id="0" name=""/>
        <dsp:cNvSpPr/>
      </dsp:nvSpPr>
      <dsp:spPr>
        <a:xfrm rot="16200000">
          <a:off x="0" y="11"/>
          <a:ext cx="4455914" cy="445591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 err="1">
              <a:latin typeface="Arial Rounded MT Bold" panose="020F0704030504030204" pitchFamily="34" charset="0"/>
            </a:rPr>
            <a:t>Disorder</a:t>
          </a:r>
          <a:endParaRPr lang="tr-TR" sz="3200" b="1" kern="1200" dirty="0">
            <a:latin typeface="Arial Rounded MT Bold" panose="020F0704030504030204" pitchFamily="34" charset="0"/>
          </a:endParaRPr>
        </a:p>
      </dsp:txBody>
      <dsp:txXfrm rot="5400000">
        <a:off x="0" y="1113989"/>
        <a:ext cx="3676129" cy="2227957"/>
      </dsp:txXfrm>
    </dsp:sp>
    <dsp:sp modelId="{91EB905D-8EA0-1D44-8269-01436CB40B33}">
      <dsp:nvSpPr>
        <dsp:cNvPr id="0" name=""/>
        <dsp:cNvSpPr/>
      </dsp:nvSpPr>
      <dsp:spPr>
        <a:xfrm rot="5400000">
          <a:off x="4687184" y="126305"/>
          <a:ext cx="4455914" cy="445591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 err="1">
              <a:latin typeface="Arial Rounded MT Bold" panose="020F0704030504030204" pitchFamily="34" charset="0"/>
            </a:rPr>
            <a:t>Disease</a:t>
          </a:r>
          <a:endParaRPr lang="tr-TR" sz="3200" b="1" kern="1200" dirty="0">
            <a:latin typeface="Arial Rounded MT Bold" panose="020F070403050403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 err="1">
              <a:latin typeface="Arial Rounded MT Bold" panose="020F0704030504030204" pitchFamily="34" charset="0"/>
            </a:rPr>
            <a:t>Illness</a:t>
          </a:r>
          <a:endParaRPr lang="tr-TR" sz="3200" b="1" kern="1200" dirty="0">
            <a:latin typeface="Arial Rounded MT Bold" panose="020F0704030504030204" pitchFamily="34" charset="0"/>
          </a:endParaRPr>
        </a:p>
      </dsp:txBody>
      <dsp:txXfrm rot="-5400000">
        <a:off x="5466969" y="1240284"/>
        <a:ext cx="3676129" cy="2227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59F9-B9B0-474E-B080-6D0C37DF06AD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 err="1"/>
            <a:t>Quantitative</a:t>
          </a:r>
          <a:endParaRPr lang="tr-TR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 err="1"/>
            <a:t>Number</a:t>
          </a:r>
          <a:r>
            <a:rPr lang="tr-TR" sz="4200" kern="1200" dirty="0"/>
            <a:t> of </a:t>
          </a:r>
          <a:r>
            <a:rPr lang="tr-TR" sz="4200" kern="1200" dirty="0" err="1"/>
            <a:t>the</a:t>
          </a:r>
          <a:r>
            <a:rPr lang="tr-TR" sz="4200" kern="1200" dirty="0"/>
            <a:t> </a:t>
          </a:r>
          <a:r>
            <a:rPr lang="tr-TR" sz="4200" kern="1200" dirty="0" err="1"/>
            <a:t>cells</a:t>
          </a:r>
          <a:endParaRPr lang="tr-TR" sz="4200" kern="1200" dirty="0"/>
        </a:p>
      </dsp:txBody>
      <dsp:txXfrm>
        <a:off x="1004" y="1087611"/>
        <a:ext cx="3917900" cy="2350740"/>
      </dsp:txXfrm>
    </dsp:sp>
    <dsp:sp modelId="{EDB36136-4257-8641-BE96-BF3EF0EA6C4B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 err="1"/>
            <a:t>Qualitative</a:t>
          </a:r>
          <a:endParaRPr lang="tr-TR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 err="1"/>
            <a:t>Function</a:t>
          </a:r>
          <a:r>
            <a:rPr lang="tr-TR" sz="4200" kern="1200" dirty="0"/>
            <a:t> of </a:t>
          </a:r>
          <a:r>
            <a:rPr lang="tr-TR" sz="4200" kern="1200" dirty="0" err="1"/>
            <a:t>the</a:t>
          </a:r>
          <a:r>
            <a:rPr lang="tr-TR" sz="4200" kern="1200" dirty="0"/>
            <a:t> </a:t>
          </a:r>
          <a:r>
            <a:rPr lang="tr-TR" sz="4200" kern="1200" dirty="0" err="1"/>
            <a:t>cells</a:t>
          </a:r>
          <a:endParaRPr lang="tr-TR" sz="4200" kern="1200" dirty="0"/>
        </a:p>
      </dsp:txBody>
      <dsp:txXfrm>
        <a:off x="4310695" y="1087611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 err="1"/>
            <a:t>Anemia</a:t>
          </a:r>
          <a:endParaRPr lang="tr-TR" sz="41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 err="1"/>
            <a:t>Low</a:t>
          </a:r>
          <a:r>
            <a:rPr lang="tr-TR" sz="4100" kern="1200" dirty="0"/>
            <a:t> Hemoglobin </a:t>
          </a:r>
        </a:p>
      </dsp:txBody>
      <dsp:txXfrm>
        <a:off x="1004" y="1087611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 err="1"/>
            <a:t>Erythrocytosis</a:t>
          </a:r>
          <a:endParaRPr lang="tr-TR" sz="4100" kern="1200" dirty="0"/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High </a:t>
          </a:r>
          <a:r>
            <a:rPr lang="tr-TR" sz="4100" kern="1200" dirty="0" err="1"/>
            <a:t>erythrocyte</a:t>
          </a:r>
          <a:r>
            <a:rPr lang="tr-TR" sz="4100" kern="1200" dirty="0"/>
            <a:t> </a:t>
          </a:r>
          <a:r>
            <a:rPr lang="tr-TR" sz="4100" kern="1200" dirty="0" err="1"/>
            <a:t>count</a:t>
          </a:r>
          <a:endParaRPr lang="tr-TR" sz="4100" kern="1200" dirty="0"/>
        </a:p>
      </dsp:txBody>
      <dsp:txXfrm>
        <a:off x="4310695" y="1087611"/>
        <a:ext cx="3917900" cy="235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1004" y="36226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Cytopenia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36226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Neutrophil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Eozinophil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Basophil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Cytositosis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310695" y="2778757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Neutrofili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Eosinophili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Basophilia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2778757"/>
        <a:ext cx="3917900" cy="2350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1004" y="36226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Lymphocyte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Arial Rounded MT Bold" panose="020F0704030504030204" pitchFamily="34" charset="0"/>
            </a:rPr>
            <a:t>T </a:t>
          </a:r>
          <a:r>
            <a:rPr lang="tr-TR" sz="2800" kern="1200" dirty="0" err="1">
              <a:latin typeface="Arial Rounded MT Bold" panose="020F0704030504030204" pitchFamily="34" charset="0"/>
            </a:rPr>
            <a:t>cell</a:t>
          </a:r>
          <a:r>
            <a:rPr lang="tr-TR" sz="2800" kern="1200" dirty="0">
              <a:latin typeface="Arial Rounded MT Bold" panose="020F0704030504030204" pitchFamily="34" charset="0"/>
            </a:rPr>
            <a:t> B </a:t>
          </a:r>
          <a:r>
            <a:rPr lang="tr-TR" sz="2800" kern="1200" dirty="0" err="1">
              <a:latin typeface="Arial Rounded MT Bold" panose="020F0704030504030204" pitchFamily="34" charset="0"/>
            </a:rPr>
            <a:t>cell</a:t>
          </a:r>
          <a:r>
            <a:rPr lang="tr-TR" sz="2800" kern="1200" dirty="0">
              <a:latin typeface="Arial Rounded MT Bold" panose="020F0704030504030204" pitchFamily="34" charset="0"/>
            </a:rPr>
            <a:t> NK </a:t>
          </a:r>
          <a:r>
            <a:rPr lang="tr-TR" sz="2800" kern="1200" dirty="0" err="1">
              <a:latin typeface="Arial Rounded MT Bold" panose="020F0704030504030204" pitchFamily="34" charset="0"/>
            </a:rPr>
            <a:t>cell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36226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Lymphocytopeni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Lymhocytosis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Monocyte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Dendritic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Cells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114800" y="2814981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Defficiencies</a:t>
          </a:r>
          <a:r>
            <a:rPr lang="tr-TR" sz="2800" kern="1200" dirty="0">
              <a:latin typeface="Arial Rounded MT Bold" panose="020F0704030504030204" pitchFamily="34" charset="0"/>
            </a:rPr>
            <a:t> in </a:t>
          </a:r>
          <a:r>
            <a:rPr lang="tr-TR" sz="2800" kern="1200" dirty="0" err="1">
              <a:latin typeface="Arial Rounded MT Bold" panose="020F0704030504030204" pitchFamily="34" charset="0"/>
            </a:rPr>
            <a:t>immun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system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Innate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or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adoptive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</a:p>
      </dsp:txBody>
      <dsp:txXfrm>
        <a:off x="4114800" y="2814981"/>
        <a:ext cx="3917900" cy="2350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1004" y="36226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Cytopenia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36226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Thrombocytopeni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Cytositosis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310695" y="2778757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Thrombocytosis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2778757"/>
        <a:ext cx="3917900" cy="2350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0" y="0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Failure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Hypocelluler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Acellular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Hypercellular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0" y="0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Cytopenia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Granulocyte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Thrombocyte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Retikulocyte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Aplastic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Anemia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Myelodysplastic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Syndromes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310695" y="2778757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Acute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leukemia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Chronic</a:t>
          </a:r>
          <a:r>
            <a:rPr lang="tr-TR" sz="2800" kern="1200" dirty="0">
              <a:latin typeface="Arial Rounded MT Bold" panose="020F0704030504030204" pitchFamily="34" charset="0"/>
            </a:rPr>
            <a:t> </a:t>
          </a:r>
          <a:r>
            <a:rPr lang="tr-TR" sz="2800" kern="1200" dirty="0" err="1">
              <a:latin typeface="Arial Rounded MT Bold" panose="020F0704030504030204" pitchFamily="34" charset="0"/>
            </a:rPr>
            <a:t>Leukemia</a:t>
          </a:r>
          <a:endParaRPr lang="tr-TR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2778757"/>
        <a:ext cx="3917900" cy="2350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DD0A-C321-5F48-B346-A3A46058AC97}">
      <dsp:nvSpPr>
        <dsp:cNvPr id="0" name=""/>
        <dsp:cNvSpPr/>
      </dsp:nvSpPr>
      <dsp:spPr>
        <a:xfrm>
          <a:off x="0" y="0"/>
          <a:ext cx="3917900" cy="2350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Splenomegali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0" y="0"/>
        <a:ext cx="3917900" cy="2350740"/>
      </dsp:txXfrm>
    </dsp:sp>
    <dsp:sp modelId="{46B0167D-2D71-CD40-9A78-DFEFA6DC551B}">
      <dsp:nvSpPr>
        <dsp:cNvPr id="0" name=""/>
        <dsp:cNvSpPr/>
      </dsp:nvSpPr>
      <dsp:spPr>
        <a:xfrm>
          <a:off x="4310695" y="36226"/>
          <a:ext cx="3917900" cy="2350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Hypersplenism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36226"/>
        <a:ext cx="3917900" cy="2350740"/>
      </dsp:txXfrm>
    </dsp:sp>
    <dsp:sp modelId="{955BE87B-DC22-A343-B01D-9B19628B5AB2}">
      <dsp:nvSpPr>
        <dsp:cNvPr id="0" name=""/>
        <dsp:cNvSpPr/>
      </dsp:nvSpPr>
      <dsp:spPr>
        <a:xfrm>
          <a:off x="1004" y="2778757"/>
          <a:ext cx="3917900" cy="2350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Arial Rounded MT Bold" panose="020F0704030504030204" pitchFamily="34" charset="0"/>
            </a:rPr>
            <a:t>Hyposplenism</a:t>
          </a: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1004" y="2778757"/>
        <a:ext cx="3917900" cy="2350740"/>
      </dsp:txXfrm>
    </dsp:sp>
    <dsp:sp modelId="{60BBD09D-1603-C340-B431-0024834F3A54}">
      <dsp:nvSpPr>
        <dsp:cNvPr id="0" name=""/>
        <dsp:cNvSpPr/>
      </dsp:nvSpPr>
      <dsp:spPr>
        <a:xfrm>
          <a:off x="4310695" y="2778757"/>
          <a:ext cx="3917900" cy="2350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 dirty="0">
            <a:latin typeface="Arial Rounded MT Bold" panose="020F0704030504030204" pitchFamily="34" charset="0"/>
          </a:endParaRPr>
        </a:p>
      </dsp:txBody>
      <dsp:txXfrm>
        <a:off x="4310695" y="2778757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8038-8BA6-4A88-9C9D-1ACBFD405CF9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3427-7639-4172-8E39-96B30FD1D8E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836712"/>
            <a:ext cx="9215908" cy="1470025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Overview</a:t>
            </a:r>
            <a:r>
              <a:rPr lang="tr-T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tr-T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Hematopoietic</a:t>
            </a:r>
            <a:r>
              <a:rPr lang="tr-T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System</a:t>
            </a:r>
            <a:r>
              <a:rPr lang="tr-T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Disorders</a:t>
            </a:r>
            <a:endParaRPr lang="tr-TR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145" y="2823072"/>
            <a:ext cx="9144000" cy="403492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Meltem Kurt Yüksel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MD,Prof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tr-TR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Adult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Hematology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Department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Stem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Cell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Transplantation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Unit</a:t>
            </a:r>
            <a:endParaRPr lang="tr-TR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Ankara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University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Medicine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Faculty</a:t>
            </a:r>
            <a:endParaRPr lang="tr-TR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20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December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2021</a:t>
            </a:r>
          </a:p>
          <a:p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tr-T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tx2">
                    <a:lumMod val="50000"/>
                  </a:schemeClr>
                </a:solidFill>
              </a:rPr>
              <a:t>person</a:t>
            </a:r>
            <a:r>
              <a:rPr lang="tr-TR" sz="2800" b="1">
                <a:solidFill>
                  <a:schemeClr val="tx2">
                    <a:lumMod val="50000"/>
                  </a:schemeClr>
                </a:solidFill>
              </a:rPr>
              <a:t> &amp; Virtual 2021-2022</a:t>
            </a:r>
            <a:endParaRPr lang="tr-TR" sz="28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B57233-7F9A-9543-93AC-1B5563C5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36CC1-F843-A64E-A7BC-3AB3ECD4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body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is </a:t>
            </a:r>
            <a:r>
              <a:rPr lang="tr-TR" dirty="0" err="1"/>
              <a:t>permenantly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turbulent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assures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fairly</a:t>
            </a:r>
            <a:r>
              <a:rPr lang="tr-TR" dirty="0"/>
              <a:t> </a:t>
            </a:r>
            <a:r>
              <a:rPr lang="tr-TR" dirty="0" err="1"/>
              <a:t>homogeneously</a:t>
            </a:r>
            <a:r>
              <a:rPr lang="tr-TR" dirty="0"/>
              <a:t> </a:t>
            </a:r>
            <a:r>
              <a:rPr lang="tr-TR" dirty="0" err="1"/>
              <a:t>mixed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034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8FBCA1-37F2-064E-8EE7-C3AB7576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cells</a:t>
            </a:r>
            <a:r>
              <a:rPr lang="tr-TR" b="1" dirty="0">
                <a:solidFill>
                  <a:srgbClr val="FF0000"/>
                </a:solidFill>
              </a:rPr>
              <a:t> in </a:t>
            </a:r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blood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A67A19-E3FB-EF40-B7C2-EA21B717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red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(</a:t>
            </a:r>
            <a:r>
              <a:rPr lang="tr-TR" dirty="0" err="1"/>
              <a:t>erythrocytes</a:t>
            </a:r>
            <a:r>
              <a:rPr lang="tr-TR" dirty="0"/>
              <a:t>) </a:t>
            </a:r>
            <a:r>
              <a:rPr lang="tr-TR" dirty="0" err="1"/>
              <a:t>constitute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45 </a:t>
            </a:r>
            <a:r>
              <a:rPr lang="tr-TR" dirty="0" err="1"/>
              <a:t>percent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remaining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(White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=</a:t>
            </a:r>
            <a:r>
              <a:rPr lang="tr-TR" dirty="0" err="1"/>
              <a:t>leukocytes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platelets</a:t>
            </a:r>
            <a:r>
              <a:rPr lang="tr-TR" dirty="0"/>
              <a:t>=</a:t>
            </a:r>
            <a:r>
              <a:rPr lang="tr-TR" dirty="0" err="1"/>
              <a:t>thrombocytes</a:t>
            </a:r>
            <a:r>
              <a:rPr lang="tr-TR" dirty="0"/>
              <a:t>)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 </a:t>
            </a:r>
            <a:r>
              <a:rPr lang="tr-TR" dirty="0" err="1"/>
              <a:t>percent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  <a:r>
              <a:rPr lang="tr-TR" dirty="0" err="1"/>
              <a:t>portion</a:t>
            </a:r>
            <a:r>
              <a:rPr lang="tr-TR" dirty="0"/>
              <a:t>, </a:t>
            </a:r>
            <a:r>
              <a:rPr lang="tr-TR" dirty="0" err="1"/>
              <a:t>plasma</a:t>
            </a:r>
            <a:r>
              <a:rPr lang="tr-TR" dirty="0"/>
              <a:t> , is </a:t>
            </a:r>
            <a:r>
              <a:rPr lang="tr-TR" dirty="0" err="1"/>
              <a:t>clear</a:t>
            </a:r>
            <a:r>
              <a:rPr lang="tr-TR" dirty="0"/>
              <a:t>, </a:t>
            </a:r>
            <a:r>
              <a:rPr lang="tr-TR" dirty="0" err="1"/>
              <a:t>slightly</a:t>
            </a:r>
            <a:r>
              <a:rPr lang="tr-TR" dirty="0"/>
              <a:t> </a:t>
            </a:r>
            <a:r>
              <a:rPr lang="tr-TR" dirty="0" err="1"/>
              <a:t>sticky</a:t>
            </a:r>
            <a:r>
              <a:rPr lang="tr-TR" dirty="0"/>
              <a:t>, </a:t>
            </a:r>
            <a:r>
              <a:rPr lang="tr-TR" dirty="0" err="1"/>
              <a:t>yellowisf</a:t>
            </a:r>
            <a:r>
              <a:rPr lang="tr-TR" dirty="0"/>
              <a:t> </a:t>
            </a:r>
            <a:r>
              <a:rPr lang="tr-TR" dirty="0" err="1"/>
              <a:t>fluid</a:t>
            </a:r>
            <a:endParaRPr lang="tr-TR" dirty="0"/>
          </a:p>
          <a:p>
            <a:pPr lvl="1"/>
            <a:r>
              <a:rPr lang="tr-TR" dirty="0" err="1"/>
              <a:t>After</a:t>
            </a:r>
            <a:r>
              <a:rPr lang="tr-TR" dirty="0"/>
              <a:t> a </a:t>
            </a:r>
            <a:r>
              <a:rPr lang="tr-TR" dirty="0" err="1"/>
              <a:t>fatty</a:t>
            </a:r>
            <a:r>
              <a:rPr lang="tr-TR" dirty="0"/>
              <a:t> meal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transiently</a:t>
            </a:r>
            <a:r>
              <a:rPr lang="tr-TR" dirty="0"/>
              <a:t> </a:t>
            </a:r>
            <a:r>
              <a:rPr lang="tr-TR" dirty="0" err="1"/>
              <a:t>appears</a:t>
            </a:r>
            <a:r>
              <a:rPr lang="tr-TR" dirty="0"/>
              <a:t> </a:t>
            </a:r>
            <a:r>
              <a:rPr lang="tr-TR" dirty="0" err="1"/>
              <a:t>turbid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02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30F73A-C821-2A41-8587-1E0A07D4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blood centrifuge ile ilgili görsel sonucu">
            <a:extLst>
              <a:ext uri="{FF2B5EF4-FFF2-40B4-BE49-F238E27FC236}">
                <a16:creationId xmlns:a16="http://schemas.microsoft.com/office/drawing/2014/main" id="{97C3CF2B-650A-A14D-9CA3-F48912E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417638"/>
            <a:ext cx="36322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DF535C-AB95-9C4D-8CA5-C5FF023C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Blood </a:t>
            </a:r>
            <a:r>
              <a:rPr lang="tr-TR" b="1" dirty="0" err="1">
                <a:solidFill>
                  <a:srgbClr val="FF0000"/>
                </a:solidFill>
              </a:rPr>
              <a:t>Cells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5E17A49-01CE-5C47-9BF3-7A215A08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382979"/>
            <a:ext cx="7272808" cy="57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46920D-6E27-F34E-AE4F-222B946D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Hematopoietic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formed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bone </a:t>
            </a:r>
            <a:r>
              <a:rPr lang="tr-TR" dirty="0" err="1"/>
              <a:t>marrow</a:t>
            </a:r>
            <a:r>
              <a:rPr lang="tr-TR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752123D-8035-F14C-8ADE-76915E77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6840760" cy="44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6AFDB5-7B12-7E47-A83C-DFEC6EDE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0F7911-CBC9-1E4F-8E6F-93B46E7A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54" y="1790699"/>
            <a:ext cx="6157292" cy="47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2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662EF-7085-2F4F-B52F-F126CAA4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Hematopoeitic</a:t>
            </a:r>
            <a:r>
              <a:rPr lang="tr-TR" dirty="0"/>
              <a:t> </a:t>
            </a:r>
            <a:r>
              <a:rPr lang="tr-TR" dirty="0" err="1"/>
              <a:t>Stem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449A439-CC8F-0647-B181-50864499A1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6836"/>
            <a:ext cx="7571184" cy="56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4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510315-8526-FF40-8667-21D45F82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4B8BE68-CCBF-6044-931E-0FA79B638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8" y="1446337"/>
            <a:ext cx="8499783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9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5FF6D-40B2-FA48-AE70-8042280C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What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gives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colour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blood</a:t>
            </a:r>
            <a:r>
              <a:rPr lang="tr-T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4A5FC5-7E93-B54E-8D39-25A3188F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charactestic</a:t>
            </a:r>
            <a:r>
              <a:rPr lang="tr-TR" dirty="0"/>
              <a:t> </a:t>
            </a:r>
            <a:r>
              <a:rPr lang="tr-TR" dirty="0" err="1"/>
              <a:t>colour</a:t>
            </a:r>
            <a:r>
              <a:rPr lang="tr-TR" dirty="0"/>
              <a:t> is </a:t>
            </a:r>
            <a:r>
              <a:rPr lang="tr-TR" dirty="0" err="1"/>
              <a:t>imparted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hemoglobin, a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iron-containing</a:t>
            </a:r>
            <a:r>
              <a:rPr lang="tr-TR" dirty="0"/>
              <a:t> protein</a:t>
            </a:r>
          </a:p>
          <a:p>
            <a:r>
              <a:rPr lang="tr-TR" dirty="0"/>
              <a:t>Hemoglobin </a:t>
            </a:r>
            <a:r>
              <a:rPr lang="tr-TR" dirty="0" err="1"/>
              <a:t>brightnes</a:t>
            </a:r>
            <a:r>
              <a:rPr lang="tr-TR" dirty="0"/>
              <a:t> in </a:t>
            </a:r>
            <a:r>
              <a:rPr lang="tr-TR" dirty="0" err="1"/>
              <a:t>colour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saturated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oxygen</a:t>
            </a:r>
            <a:r>
              <a:rPr lang="tr-TR" dirty="0"/>
              <a:t> (</a:t>
            </a:r>
            <a:r>
              <a:rPr lang="tr-TR" dirty="0" err="1"/>
              <a:t>oxyhemoglobin</a:t>
            </a:r>
            <a:r>
              <a:rPr lang="tr-TR" dirty="0"/>
              <a:t>) </a:t>
            </a:r>
          </a:p>
          <a:p>
            <a:r>
              <a:rPr lang="tr-TR" dirty="0"/>
              <a:t>Hemoglobin </a:t>
            </a:r>
            <a:r>
              <a:rPr lang="tr-TR" dirty="0" err="1"/>
              <a:t>darkens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oxgen</a:t>
            </a:r>
            <a:r>
              <a:rPr lang="tr-TR" dirty="0"/>
              <a:t> is </a:t>
            </a:r>
            <a:r>
              <a:rPr lang="tr-TR" dirty="0" err="1"/>
              <a:t>removed</a:t>
            </a:r>
            <a:r>
              <a:rPr lang="tr-TR" dirty="0"/>
              <a:t> (</a:t>
            </a:r>
            <a:r>
              <a:rPr lang="tr-TR" dirty="0" err="1"/>
              <a:t>deoxyhemoglobin</a:t>
            </a:r>
            <a:r>
              <a:rPr lang="tr-TR" dirty="0"/>
              <a:t>)</a:t>
            </a:r>
          </a:p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colour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vein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artery</a:t>
            </a:r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354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https://media1.britannica.com/eb-media/66/53066-004-75E3A8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184576" cy="518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EAF50A-9A51-814F-B735-09B5C427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Definition-1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ED31CD2-1A06-3145-89E6-289EB60AD2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9144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68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CF72C-7FE5-6349-962F-8C831474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DB015BA-F252-8948-B102-DB35FDD0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9" y="560129"/>
            <a:ext cx="8229600" cy="61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7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DD79050-D740-E944-A7E3-72E8824E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78" y="621251"/>
            <a:ext cx="5555741" cy="61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1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FD062-B360-6641-A840-40706F1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Blood </a:t>
            </a:r>
            <a:r>
              <a:rPr lang="tr-TR" dirty="0" err="1"/>
              <a:t>disorders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900358A-6864-8545-975D-DD2003DC7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7112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83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Erythocyte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disorders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69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83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Granulocyte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Disorders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92110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94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Mononuclear</a:t>
            </a:r>
            <a:r>
              <a:rPr lang="tr-TR" b="1" dirty="0">
                <a:solidFill>
                  <a:srgbClr val="FF0000"/>
                </a:solidFill>
              </a:rPr>
              <a:t> Cell </a:t>
            </a:r>
            <a:r>
              <a:rPr lang="tr-TR" b="1" dirty="0" err="1">
                <a:solidFill>
                  <a:srgbClr val="FF0000"/>
                </a:solidFill>
              </a:rPr>
              <a:t>Disorders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77290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33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Thrombocyte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disorders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803510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29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Bone </a:t>
            </a:r>
            <a:r>
              <a:rPr lang="tr-TR" b="1" dirty="0" err="1">
                <a:solidFill>
                  <a:srgbClr val="FF0000"/>
                </a:solidFill>
              </a:rPr>
              <a:t>marrow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diseases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22959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76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Spleen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836553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167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AB05-0072-1A41-9108-C556807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Lymph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nodes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A8694A7-01A3-4847-BDB8-20DF7371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26708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55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EAF50A-9A51-814F-B735-09B5C427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Definition-2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ED31CD2-1A06-3145-89E6-289EB60AD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697940"/>
              </p:ext>
            </p:extLst>
          </p:nvPr>
        </p:nvGraphicFramePr>
        <p:xfrm>
          <a:off x="0" y="1417638"/>
          <a:ext cx="9144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935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3BC150-75C9-5F4B-9B47-93576996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Coagulation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System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Disorders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590725E-DB60-8F4B-AA20-B9426A599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71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00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FD062-B360-6641-A840-40706F1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Blood  </a:t>
            </a:r>
            <a:r>
              <a:rPr lang="tr-TR" dirty="0" err="1"/>
              <a:t>disorders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time of </a:t>
            </a:r>
            <a:r>
              <a:rPr lang="tr-TR" dirty="0" err="1"/>
              <a:t>onset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900358A-6864-8545-975D-DD2003DC7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496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74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FD062-B360-6641-A840-40706F1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Blood  </a:t>
            </a:r>
            <a:r>
              <a:rPr lang="tr-TR" dirty="0" err="1"/>
              <a:t>disorders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duration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900358A-6864-8545-975D-DD2003DC7B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893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FD062-B360-6641-A840-40706F1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Blood  </a:t>
            </a:r>
            <a:r>
              <a:rPr lang="tr-TR" dirty="0" err="1"/>
              <a:t>disorders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etiology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900358A-6864-8545-975D-DD2003DC7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85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2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8E8615D-8978-074A-ABCC-A07AC8E2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THANKS FOR LISTENING AND </a:t>
            </a:r>
            <a:br>
              <a:rPr lang="tr-TR" dirty="0"/>
            </a:br>
            <a:r>
              <a:rPr lang="tr-TR" dirty="0"/>
              <a:t>GOOD LUCK…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1B2F714-C6CC-BB41-8B39-D15049ADC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56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Have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ever </a:t>
            </a:r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donated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blood</a:t>
            </a:r>
            <a:r>
              <a:rPr lang="tr-T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17410" name="Picture 2" descr="https://media1.britannica.com/eb-media/65/190365-050-16332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306274" cy="419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What</a:t>
            </a:r>
            <a:r>
              <a:rPr lang="tr-TR" b="1" dirty="0">
                <a:solidFill>
                  <a:srgbClr val="FF0000"/>
                </a:solidFill>
              </a:rPr>
              <a:t> is </a:t>
            </a:r>
            <a:r>
              <a:rPr lang="tr-TR" b="1" dirty="0" err="1">
                <a:solidFill>
                  <a:srgbClr val="FF0000"/>
                </a:solidFill>
              </a:rPr>
              <a:t>blood</a:t>
            </a:r>
            <a:r>
              <a:rPr lang="tr-TR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42" name="Picture 2" descr="https://media1.britannica.com/eb-media/71/91871-050-30DCD5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43998"/>
            <a:ext cx="6151234" cy="507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19FE81-06BB-DC4F-9812-00ADA3C6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Blood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24F34-75FB-ED4E-BD1E-99ABD8B4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Both</a:t>
            </a:r>
            <a:r>
              <a:rPr lang="tr-TR" dirty="0"/>
              <a:t> a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</a:t>
            </a:r>
          </a:p>
          <a:p>
            <a:r>
              <a:rPr lang="tr-TR" dirty="0" err="1"/>
              <a:t>Transports</a:t>
            </a:r>
            <a:r>
              <a:rPr lang="tr-TR" dirty="0"/>
              <a:t> </a:t>
            </a:r>
            <a:r>
              <a:rPr lang="tr-TR" dirty="0" err="1"/>
              <a:t>oxygen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nutrients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  <a:p>
            <a:r>
              <a:rPr lang="tr-TR" dirty="0" err="1"/>
              <a:t>Carries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 </a:t>
            </a:r>
            <a:r>
              <a:rPr lang="tr-TR" dirty="0" err="1"/>
              <a:t>corbondioxide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products</a:t>
            </a:r>
            <a:endParaRPr lang="tr-TR" dirty="0"/>
          </a:p>
          <a:p>
            <a:r>
              <a:rPr lang="tr-TR" dirty="0"/>
              <a:t>Blood is a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it is a </a:t>
            </a:r>
            <a:r>
              <a:rPr lang="tr-TR" dirty="0" err="1"/>
              <a:t>collection</a:t>
            </a:r>
            <a:r>
              <a:rPr lang="tr-TR" dirty="0"/>
              <a:t> of </a:t>
            </a:r>
            <a:r>
              <a:rPr lang="tr-TR" dirty="0" err="1"/>
              <a:t>similiar</a:t>
            </a:r>
            <a:r>
              <a:rPr lang="tr-TR" dirty="0"/>
              <a:t> </a:t>
            </a:r>
            <a:r>
              <a:rPr lang="tr-TR" dirty="0" err="1"/>
              <a:t>specialized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particular</a:t>
            </a:r>
            <a:r>
              <a:rPr lang="tr-TR" dirty="0"/>
              <a:t> </a:t>
            </a:r>
            <a:r>
              <a:rPr lang="tr-TR" dirty="0" err="1"/>
              <a:t>functions</a:t>
            </a:r>
            <a:endParaRPr lang="tr-TR" dirty="0"/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suspended</a:t>
            </a:r>
            <a:r>
              <a:rPr lang="tr-TR" dirty="0"/>
              <a:t> in a </a:t>
            </a:r>
            <a:r>
              <a:rPr lang="tr-TR" dirty="0" err="1"/>
              <a:t>liquid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>
                <a:sym typeface="Wingdings" pitchFamily="2" charset="2"/>
              </a:rPr>
              <a:t>PLASMA </a:t>
            </a:r>
            <a:r>
              <a:rPr lang="tr-TR" dirty="0" err="1">
                <a:sym typeface="Wingdings" pitchFamily="2" charset="2"/>
              </a:rPr>
              <a:t>This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makes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the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blood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liquid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93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F707D-3DDF-2143-B89B-52506598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Plasma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BAB70-8256-0F4D-B7F8-DACB21B4C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liquid</a:t>
            </a:r>
            <a:r>
              <a:rPr lang="tr-TR" dirty="0"/>
              <a:t> </a:t>
            </a:r>
            <a:r>
              <a:rPr lang="tr-TR" dirty="0" err="1"/>
              <a:t>portion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</a:p>
          <a:p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</a:t>
            </a:r>
            <a:r>
              <a:rPr lang="tr-TR" dirty="0" err="1"/>
              <a:t>containing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90 </a:t>
            </a:r>
            <a:r>
              <a:rPr lang="tr-TR" dirty="0" err="1"/>
              <a:t>percent</a:t>
            </a:r>
            <a:r>
              <a:rPr lang="tr-TR" dirty="0"/>
              <a:t> </a:t>
            </a:r>
            <a:r>
              <a:rPr lang="tr-TR" dirty="0" err="1"/>
              <a:t>water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is </a:t>
            </a:r>
            <a:r>
              <a:rPr lang="tr-TR" dirty="0" err="1"/>
              <a:t>freely</a:t>
            </a:r>
            <a:r>
              <a:rPr lang="tr-TR" dirty="0"/>
              <a:t> </a:t>
            </a:r>
            <a:r>
              <a:rPr lang="tr-TR" dirty="0" err="1"/>
              <a:t>exchangeable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of body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extracellular</a:t>
            </a:r>
            <a:r>
              <a:rPr lang="tr-TR" dirty="0"/>
              <a:t> </a:t>
            </a:r>
            <a:r>
              <a:rPr lang="tr-TR" dirty="0" err="1"/>
              <a:t>fluids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is </a:t>
            </a:r>
            <a:r>
              <a:rPr lang="tr-TR" dirty="0" err="1"/>
              <a:t>available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maintain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normal </a:t>
            </a:r>
            <a:r>
              <a:rPr lang="tr-TR" dirty="0" err="1"/>
              <a:t>state</a:t>
            </a:r>
            <a:r>
              <a:rPr lang="tr-TR" dirty="0"/>
              <a:t> of </a:t>
            </a:r>
            <a:r>
              <a:rPr lang="tr-TR" dirty="0" err="1"/>
              <a:t>hydration</a:t>
            </a:r>
            <a:r>
              <a:rPr lang="tr-TR" dirty="0"/>
              <a:t> of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tissues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96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793C03-6F66-9B4C-90F3-C61BE6F9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Plasma-2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053C83-2E7C-F443-8B38-D66EFDC4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solute</a:t>
            </a:r>
            <a:r>
              <a:rPr lang="tr-TR" dirty="0"/>
              <a:t> of </a:t>
            </a:r>
            <a:r>
              <a:rPr lang="tr-TR" dirty="0" err="1"/>
              <a:t>plasma</a:t>
            </a:r>
            <a:r>
              <a:rPr lang="tr-TR" dirty="0"/>
              <a:t> is a </a:t>
            </a:r>
            <a:r>
              <a:rPr lang="tr-TR" dirty="0" err="1"/>
              <a:t>group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constituting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7 </a:t>
            </a:r>
            <a:r>
              <a:rPr lang="tr-TR" dirty="0" err="1"/>
              <a:t>percent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weight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extracellular</a:t>
            </a:r>
            <a:r>
              <a:rPr lang="tr-TR" dirty="0"/>
              <a:t> </a:t>
            </a:r>
            <a:r>
              <a:rPr lang="tr-TR" dirty="0" err="1"/>
              <a:t>fluid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tissues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protein </a:t>
            </a:r>
            <a:r>
              <a:rPr lang="tr-TR" dirty="0" err="1"/>
              <a:t>content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endParaRPr lang="tr-TR" dirty="0"/>
          </a:p>
          <a:p>
            <a:r>
              <a:rPr lang="tr-TR" dirty="0" err="1"/>
              <a:t>Much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protein of </a:t>
            </a:r>
            <a:r>
              <a:rPr lang="tr-TR" dirty="0" err="1"/>
              <a:t>plasma</a:t>
            </a:r>
            <a:r>
              <a:rPr lang="tr-TR" dirty="0"/>
              <a:t> is </a:t>
            </a:r>
            <a:r>
              <a:rPr lang="tr-TR" dirty="0" err="1"/>
              <a:t>produced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liver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majör </a:t>
            </a:r>
            <a:r>
              <a:rPr lang="tr-TR" dirty="0" err="1"/>
              <a:t>plasma</a:t>
            </a:r>
            <a:r>
              <a:rPr lang="tr-TR" dirty="0"/>
              <a:t> protein is serum albümin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principal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of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retain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bloodstream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osmotic</a:t>
            </a:r>
            <a:r>
              <a:rPr lang="tr-TR" dirty="0"/>
              <a:t> </a:t>
            </a:r>
            <a:r>
              <a:rPr lang="tr-TR" dirty="0" err="1"/>
              <a:t>effect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serum albümin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is a </a:t>
            </a:r>
            <a:r>
              <a:rPr lang="tr-TR" dirty="0" err="1"/>
              <a:t>determinat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total volüme of </a:t>
            </a:r>
            <a:r>
              <a:rPr lang="tr-TR" dirty="0" err="1"/>
              <a:t>plasma</a:t>
            </a:r>
            <a:endParaRPr lang="tr-TR" dirty="0"/>
          </a:p>
          <a:p>
            <a:r>
              <a:rPr lang="tr-TR" dirty="0" err="1"/>
              <a:t>Albumin</a:t>
            </a:r>
            <a:r>
              <a:rPr lang="tr-TR" dirty="0"/>
              <a:t> a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spesific</a:t>
            </a:r>
            <a:r>
              <a:rPr lang="tr-TR" dirty="0"/>
              <a:t> </a:t>
            </a:r>
            <a:r>
              <a:rPr lang="tr-TR" dirty="0" err="1"/>
              <a:t>carrier</a:t>
            </a:r>
            <a:r>
              <a:rPr lang="tr-TR" dirty="0"/>
              <a:t> protein .</a:t>
            </a:r>
            <a:r>
              <a:rPr lang="tr-TR" dirty="0" err="1"/>
              <a:t>Bilirubin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is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albümin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protein </a:t>
            </a:r>
            <a:r>
              <a:rPr lang="tr-TR" dirty="0" err="1"/>
              <a:t>groups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globulins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immunoglobulins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antibodies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in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spesific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substance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antigen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49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30F73A-C821-2A41-8587-1E0A07D4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blood centrifuge ile ilgili görsel sonucu">
            <a:extLst>
              <a:ext uri="{FF2B5EF4-FFF2-40B4-BE49-F238E27FC236}">
                <a16:creationId xmlns:a16="http://schemas.microsoft.com/office/drawing/2014/main" id="{97C3CF2B-650A-A14D-9CA3-F48912E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417638"/>
            <a:ext cx="36322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2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574</Words>
  <Application>Microsoft Macintosh PowerPoint</Application>
  <PresentationFormat>Ekran Gösterisi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Arial Rounded MT Bold</vt:lpstr>
      <vt:lpstr>Calibri</vt:lpstr>
      <vt:lpstr>Ofis Teması</vt:lpstr>
      <vt:lpstr>Overview of Hematopoietic System Disorders</vt:lpstr>
      <vt:lpstr>Definition-1</vt:lpstr>
      <vt:lpstr>Definition-2</vt:lpstr>
      <vt:lpstr>Have you ever donated blood?</vt:lpstr>
      <vt:lpstr>What is blood?</vt:lpstr>
      <vt:lpstr>Blood</vt:lpstr>
      <vt:lpstr>Plasma</vt:lpstr>
      <vt:lpstr>Plasma-2</vt:lpstr>
      <vt:lpstr>PowerPoint Sunusu</vt:lpstr>
      <vt:lpstr>PowerPoint Sunusu</vt:lpstr>
      <vt:lpstr>The cells in the blood</vt:lpstr>
      <vt:lpstr>PowerPoint Sunusu</vt:lpstr>
      <vt:lpstr>Blood Cells</vt:lpstr>
      <vt:lpstr>Hematopoietic cells are formed in the bone marrow </vt:lpstr>
      <vt:lpstr>PowerPoint Sunusu</vt:lpstr>
      <vt:lpstr>Hematopoeitic Stem Cells</vt:lpstr>
      <vt:lpstr>PowerPoint Sunusu</vt:lpstr>
      <vt:lpstr>What gives the red colour of the blood?</vt:lpstr>
      <vt:lpstr>PowerPoint Sunusu</vt:lpstr>
      <vt:lpstr>PowerPoint Sunusu</vt:lpstr>
      <vt:lpstr>PowerPoint Sunusu</vt:lpstr>
      <vt:lpstr>Blood disorders</vt:lpstr>
      <vt:lpstr>Erythocyte disorders</vt:lpstr>
      <vt:lpstr>Granulocyte Disorders</vt:lpstr>
      <vt:lpstr>Mononuclear Cell Disorders</vt:lpstr>
      <vt:lpstr>Thrombocyte disorders</vt:lpstr>
      <vt:lpstr>Bone marrow diseases</vt:lpstr>
      <vt:lpstr>Spleen</vt:lpstr>
      <vt:lpstr>Lymph nodes </vt:lpstr>
      <vt:lpstr>Coagulation System Disorders</vt:lpstr>
      <vt:lpstr>Blood  disorders according to time of onset</vt:lpstr>
      <vt:lpstr>Blood  disorders according to duration</vt:lpstr>
      <vt:lpstr>Blood  disorders according to etiology</vt:lpstr>
      <vt:lpstr>THANKS FOR LISTENING AND  GOOD LUCK…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İngilizce tıp resim ve video</dc:title>
  <dc:creator>user</dc:creator>
  <cp:lastModifiedBy>Meltem.Kurt.Yuksel</cp:lastModifiedBy>
  <cp:revision>29</cp:revision>
  <dcterms:created xsi:type="dcterms:W3CDTF">2020-01-22T05:53:50Z</dcterms:created>
  <dcterms:modified xsi:type="dcterms:W3CDTF">2021-12-13T17:33:51Z</dcterms:modified>
</cp:coreProperties>
</file>