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theme/theme18.xml" ContentType="application/vnd.openxmlformats-officedocument.theme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theme/theme19.xml" ContentType="application/vnd.openxmlformats-officedocument.theme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theme/theme20.xml" ContentType="application/vnd.openxmlformats-officedocument.theme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theme/theme21.xml" ContentType="application/vnd.openxmlformats-officedocument.theme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theme/theme22.xml" ContentType="application/vnd.openxmlformats-officedocument.theme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theme/theme23.xml" ContentType="application/vnd.openxmlformats-officedocument.theme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slideLayouts/slideLayout273.xml" ContentType="application/vnd.openxmlformats-officedocument.presentationml.slideLayout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theme/theme24.xml" ContentType="application/vnd.openxmlformats-officedocument.theme+xml"/>
  <Override PartName="/ppt/theme/theme2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6771" r:id="rId17"/>
    <p:sldMasterId id="2147488842" r:id="rId18"/>
    <p:sldMasterId id="2147488854" r:id="rId19"/>
    <p:sldMasterId id="2147489192" r:id="rId20"/>
    <p:sldMasterId id="2147489204" r:id="rId21"/>
    <p:sldMasterId id="2147489217" r:id="rId22"/>
    <p:sldMasterId id="2147489230" r:id="rId23"/>
    <p:sldMasterId id="2147489243" r:id="rId24"/>
  </p:sldMasterIdLst>
  <p:notesMasterIdLst>
    <p:notesMasterId r:id="rId40"/>
  </p:notesMasterIdLst>
  <p:sldIdLst>
    <p:sldId id="256" r:id="rId25"/>
    <p:sldId id="386" r:id="rId26"/>
    <p:sldId id="335" r:id="rId27"/>
    <p:sldId id="373" r:id="rId28"/>
    <p:sldId id="374" r:id="rId29"/>
    <p:sldId id="340" r:id="rId30"/>
    <p:sldId id="376" r:id="rId31"/>
    <p:sldId id="377" r:id="rId32"/>
    <p:sldId id="378" r:id="rId33"/>
    <p:sldId id="379" r:id="rId34"/>
    <p:sldId id="371" r:id="rId35"/>
    <p:sldId id="382" r:id="rId36"/>
    <p:sldId id="385" r:id="rId37"/>
    <p:sldId id="275" r:id="rId38"/>
    <p:sldId id="322" r:id="rId3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26" autoAdjust="0"/>
    <p:restoredTop sz="94660"/>
  </p:normalViewPr>
  <p:slideViewPr>
    <p:cSldViewPr>
      <p:cViewPr varScale="1">
        <p:scale>
          <a:sx n="66" d="100"/>
          <a:sy n="66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2.xml"/><Relationship Id="rId39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10.xml"/><Relationship Id="rId42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1.xml"/><Relationship Id="rId33" Type="http://schemas.openxmlformats.org/officeDocument/2006/relationships/slide" Target="slides/slide9.xml"/><Relationship Id="rId38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5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8.xml"/><Relationship Id="rId37" Type="http://schemas.openxmlformats.org/officeDocument/2006/relationships/slide" Target="slides/slide13.xml"/><Relationship Id="rId40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" Target="slides/slide4.xml"/><Relationship Id="rId36" Type="http://schemas.openxmlformats.org/officeDocument/2006/relationships/slide" Target="slides/slide12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3.xml"/><Relationship Id="rId30" Type="http://schemas.openxmlformats.org/officeDocument/2006/relationships/slide" Target="slides/slide6.xml"/><Relationship Id="rId35" Type="http://schemas.openxmlformats.org/officeDocument/2006/relationships/slide" Target="slides/slide11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F8398D19-45CD-4DDF-ABD3-2195ED46C44C}" type="datetimeFigureOut">
              <a:rPr lang="zh-CN" altLang="en-US"/>
              <a:pPr>
                <a:defRPr/>
              </a:pPr>
              <a:t>2015/3/25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5A70CEDD-495B-4875-93E5-FC424036227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02812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fld id="{F76CA0A2-4581-48F5-B63B-04FD5AE279C8}" type="slidenum">
              <a:rPr lang="zh-CN" altLang="en-US" smtClean="0">
                <a:solidFill>
                  <a:srgbClr val="000000"/>
                </a:solidFill>
              </a:rPr>
              <a:pPr eaLnBrk="1" hangingPunct="1"/>
              <a:t>4</a:t>
            </a:fld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128003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zh-C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fld id="{64195748-3E58-4E53-88E0-201C5A5F9FFB}" type="slidenum">
              <a:rPr lang="zh-CN" altLang="en-US" smtClean="0">
                <a:solidFill>
                  <a:srgbClr val="000000"/>
                </a:solidFill>
              </a:rPr>
              <a:pPr eaLnBrk="1" hangingPunct="1"/>
              <a:t>7</a:t>
            </a:fld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129027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BC44011-FE99-405E-81EA-5998A8EC788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9595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81A05-6B4A-4E56-A7FB-67ABCFF81EA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30398501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15E576-E5A2-4B76-B56D-4988A2F433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0480930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F37FA-CE0A-4455-B252-7781078D1D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200873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18E8A-63F2-469E-BDA7-3C4CF70416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7235437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DCF5C-01D8-45BB-83BD-2ADACFB755B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691107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49075-1A20-43CF-9CD9-29682522FC1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980194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21EA0-67E6-44D8-9D19-3726D8C669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9628011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B0B0D-8BD6-4E4C-8A10-5698303110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1256449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F2AC0-05D3-42C7-A4A9-176C05A5E9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290830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25ECF64-C65D-4A69-A047-3C96772988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980474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7B178-8721-451D-8742-80ECB108E0D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8051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994E9-F950-47A6-AE38-3D9F098807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118745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49224-6DEC-44D1-A50F-36CADFCECC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377124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2411D-C3F9-43A8-ADB4-BC3A52C4DA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283873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8E843-4576-4D5F-9AC7-8041C5CDD6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71487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2DA2D-1810-4A81-8796-FF5CF92F64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558092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D63BB-20BA-4CA8-B29B-174FA03C5B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0815152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31CD6-3FA1-4AA5-B509-0B629C3B5A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4729113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F3E0C-FE2A-4BFE-AEC8-32BBC20315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06446833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296020-186E-482C-BE58-A48965CAD8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8559505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B8046-D400-4759-BDFD-FEEF2080B0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991192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16098-996A-4794-A03A-A3DAF2D37E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0744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D5B3C-5674-4ED2-8A29-46F2882E04E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175547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74EC3EA7-98E2-48A0-8B29-43A6CAC0AB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2673393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3C549E3-3E8C-4271-ADDD-131F779C623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3493179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4671A5A-736A-4AFA-8D1C-7B6E5FFB728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9483580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8357290-0517-4129-AF5B-272B7260CE3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1488781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86DB0DF-C3FC-47B7-8A3A-DAD2DECB20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7859746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E239289-0B64-4C34-AC0D-8F8312B75A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643607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74C77CB-910C-4700-921D-13C9F110D65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886311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B48F245-351B-4EDC-8F98-49E6DAEA74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397971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8CA5974-4653-49B0-9B42-66F03886EC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0144047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6B069CF-5324-4149-A8BE-CBFBDF8B629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9605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628CC9A-A840-44B1-AE7C-991AB728D9F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0934128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0DF6B73-01E8-4ABB-8A55-05C9A52D05E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2631654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1A7665AE-07DE-4E9F-B4FF-381D70B63C5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5288923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08BF3B4-F1DE-4BB5-94B9-FB788E6C613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715362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45288AF-4381-49D3-AF0B-EBDA5FDFFA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6978569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7B10613-2CE5-4B77-BC49-855BF5B59C4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6181777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E784072-E55F-41F8-BF59-AFE31439BF1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255703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15F1BFC-8AFE-4C9B-9B8A-CB328A1BBFF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0939168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6DB3ABF-A3C0-46E3-8D95-CC7BAB9B1B0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227364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141A7CA-C0B0-44A6-981D-4E9FAEA487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1670795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CD961BC-1380-4D9C-A651-926040CE9C4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46105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869DF-FB90-439B-9DDC-1A2754DCB4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211797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850F345-5193-498F-8D0B-89FFECE2B1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07365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DCBB201-68B1-4274-8F96-94B3C9476A3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9012364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809B0886-F1B9-4DCD-91F6-A02789C6E0D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6679852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A08C18A-CFDA-4158-B68E-90B3E6E90D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494604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B18DCED-6B0B-4B5C-90E0-0E55F4D9997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089815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32286A9-DECB-460E-86E3-3E7AFD5359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9446319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BEC45E0-3664-41C2-91A7-0FBFBF695B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059017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5061BFA-05B5-4043-8779-1AEFBF7DA6C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2213599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4AE2A86-C469-43A1-96C7-4482FBFB232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691434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B9D6131-5D17-4A41-B0DE-8D1BC03157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1468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FE1B8-7F91-453F-A9B5-7074AD8290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794439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1C0E31E-F349-4DE9-80EA-DFB45C1D695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9165256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DC728EE-A7CB-478D-9882-5E04A8A1597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3776918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CF230CF-7067-480F-8855-AF56FD8827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4739161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1A66626-68A6-4D7A-915D-A260AFE77B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1876687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37068-0A26-4DEA-A8C5-FA7728EFB4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4355515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8CCF9-B8E6-451C-859D-787363A59C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4544067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C67DB-01D2-4BE0-B09D-E9932433B5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5150454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068DF-06C7-4BDA-8318-759EDB2BE5E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6073688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8C4F6-F4A0-4E24-B335-01A096FF9A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2432585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9A6B2-F3FB-4F99-8C65-B5C1C71FEB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5195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174FD-03C0-4122-9F1A-D3768B06A8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9969433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A9E2F-9508-47DF-A3AC-5C5E1BC915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6182857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C2516-7B94-4278-A079-AA2637AAC9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3007591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481CD-34A9-451C-B682-CEAB5B4FF9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3289316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D0CCB-EE5D-49E3-B4C6-50750E89F1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6477840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F48EA-A42C-4475-BB66-8FC6153F56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8705997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1B8F127-9415-4A8C-9A99-8432EADDB1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4797962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05D6C-74B2-4E41-BBDB-BE4B9ED042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3859638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FF3C6-55D8-49AD-90CB-6691E12DAF2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3381672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9CD77-B84B-41C4-9A92-E09C3A3688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3952798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5F403-EC30-4047-A126-093D2AE7B5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28400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35995-F4DA-437F-B77F-B90B1C3153E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8902193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DB68A-74C8-4E73-9D61-545F95F1CED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6398163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21161-4503-49FC-9EAD-6A610F1CA7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41775747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AD94E-85F7-4680-9659-813EAFFA21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6938798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22705-BD0B-41F7-8732-FA9C0BAA48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14840410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437B4-E39D-4BCF-9E69-842C5755A7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4957693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BC886-0618-48E7-B066-1B9DFF9D8B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0097809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A7254-42A1-48F4-9A96-186AA44EED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1151304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A6B2878-E5BD-4AB3-8EBF-C5D2EF97D6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72861657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AA76E-0971-400A-94FA-4A62675829E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4838478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0CF82-BEF4-4FE0-9DB2-1CDDDBEDBBE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09419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3354C-B6BE-47CD-A97C-32DB8B23B3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8984063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2BC48-0C39-45C7-95FC-F1FBC943010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2840394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3AA9A-DF02-473D-B510-9CD465364A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3589600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4C3BB-FE56-4D7B-A296-1E7DD161DD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9116405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6DA12-3A35-4064-9DDA-385D221BDA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7899682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CD80A-7487-4C58-A7A7-ED599936C8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7870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407C6-6058-4069-8CB3-F0404E9979F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9967028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A5A6B-C02E-47A1-B0C6-B2FBD41BCB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6497162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7CD6B-F945-4344-9586-D97F8405D9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7906156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1F349-8918-4555-A14F-133438E2E8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01324760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33650E4-3D1A-41D2-9FD5-FF06FE807A2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9663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454C1-A70C-46B0-AA61-E0CA51E8CB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1085942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FCF8C-EAB3-4B02-A182-E10266D2A18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0284924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2DDB2-43FF-4713-8209-0CD5C7D068A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2691579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C95AB-BF19-45EB-A6EA-8EE880319C0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780555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1D47C-58EE-4B61-B9E9-6A922BB5210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2520395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943A2-F447-4A9F-9CFC-BDCA09EBCE0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50605012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827CB-C844-4845-94E4-011FC6A843E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7818840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C30AA-20DC-419E-8240-C29111CBF97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2290959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7A398-8CC7-4898-9E7F-FCAE0D331B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2324055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9F0E4-F80B-4031-8EDC-CE318F27A02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0215979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2EF9B-3141-4768-9978-9DBE84E7283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5454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CFADE-7073-47B9-8AB0-B528560F79A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96890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08338-3028-4547-B6A5-D26CFFA9AF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5705386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89ABF-960E-4120-A5FD-B4D46E5AB97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1304802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FD01646-C32F-4BCD-B4AA-275F896ECA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9086112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F11CB-C1FD-426D-95A1-B4E4A5D450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2283022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C4B92-5E82-4E10-BD7C-090399BC15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6832944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9A67C-D9FE-4C1C-9164-ACA78C68EB2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025949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94C18-269B-47F8-A0EF-676759B1EC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8566066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36D8E-F245-4BAA-ADCE-6349F3882A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4092229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DAD9D-90A4-4A10-B47D-A9002FDF4E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7750760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014BCA-83D7-473E-B4AA-3FE9694A43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4990291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F6AC8-4766-443E-B604-A4ED350FA6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12459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8A3DF-650C-41B1-85A3-A5D5FB3EDA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7397467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2F039-22FA-41EC-8D74-E495684ED6A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7313735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B131F-F176-4598-BDAD-D3D6F52788F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2478786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376C448-9225-410B-9623-47865F144E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2651548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CD0D0-7956-4C8A-87DE-674727713A3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8883806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C34A5-CC58-4AC2-A559-1A1C93CDC7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3945946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801E7-42BC-44CC-9C9F-11F9FF57B5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5913719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C5EA6-1F50-4553-99A2-9C6F153D54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2097814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412F5-FE9D-44C2-8B08-84D8C7DB9D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4309048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36E0B-9614-4CBF-8BEF-497C77CF9A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56041892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60E94-39ED-4052-A4DB-A951C92AF9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07801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D5360-EB7A-418D-88B4-85B5CB8242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1625262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96AC6-FCCE-4080-B1CA-F19C647EB3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0872135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B8211-35BB-4618-B11D-4BB7447B82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924477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F3BA0-F475-41B5-8717-198CD0C0F2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8988143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BBCD44-1059-44F1-A091-CD9EB9CA773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4402095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  <a:defRPr/>
                </a:pPr>
                <a:endParaRPr kumimoji="1" lang="zh-CN" altLang="en-US" sz="3200" u="sng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  <a:defRPr/>
                </a:pPr>
                <a:endParaRPr kumimoji="1" lang="zh-CN" altLang="en-US" sz="3200" u="sng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  <a:defRPr/>
                </a:pPr>
                <a:endParaRPr kumimoji="1" lang="zh-CN" altLang="en-US" sz="3200" u="sng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  <a:defRPr/>
                </a:pPr>
                <a:endParaRPr kumimoji="1" lang="zh-CN" altLang="en-US" sz="3200" u="sng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endParaRPr kumimoji="1" lang="zh-CN" altLang="en-US" sz="3200" u="sng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endParaRPr kumimoji="1" lang="zh-CN" altLang="en-US" sz="3200" u="sng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endParaRPr kumimoji="1" lang="zh-CN" altLang="en-US" sz="3200" u="sng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9B7C452-D052-4E49-9156-5FF1489CF8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9386434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92E13-BAEB-471A-A164-B5F0056F335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0834247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0DE6D-4132-4A06-9DB3-C888B7DC05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1272201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FEDD2-B472-4EC3-AA38-5B820EBCE9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3348428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A4CF2-D143-48BC-BB8A-2FC358F673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2343499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7BCEB-12AA-4A98-895A-30528B409C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489091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0F077-106F-408E-AB6B-B12A4622C0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4052473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4326B-EC02-4FE9-A5D7-519C6032160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4023481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9D806-8583-4C56-9858-D0A6E4E3C02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860377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E57F3-AEB8-4BAE-99E0-AD9729B95F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4471002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87864-16EA-4F9E-991B-2A4B10FD74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8307953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E7C89-A675-43C0-B5A3-1B0C478BA7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9552313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1450482-0F43-4CCD-8E45-7D2ACBEFD2B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5067909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FD430-9E3C-4C96-967B-9BA9130B56B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3569795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15FEF-4529-423B-89DD-BA60B488F18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3224056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B148E-A214-49CF-8BC7-D88B1AD6A92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8274456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D4018-D64D-46C6-A129-5FF60697AD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429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8378A-F1DF-4591-ACFC-D6142E7033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3900438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477A9-9AF2-4AD3-9556-07EA201306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2874821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7F46F-2209-417D-9912-5BBB23249AD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4136275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0270C-E5FF-441E-9172-7DA5DAF0A3D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5722721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76095-D23C-4BB2-B63C-E081B97FA84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9214834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8E027-BD19-4C34-BEDD-783A8B1D82E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1047052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9A589-6CD5-416D-80F4-EFE27C026A8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9886823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4714D-7B47-4C6B-A103-57A1CA9CB7A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1670005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9DF802A-BE7E-4FCD-BD24-39EA5BEC5BB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5868021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875BA-6615-4C01-8B28-0B5A9E4EF7C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8664649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532ED-D04A-4020-90B5-E8DF1638FB0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10571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CF68E-36D8-461F-BC07-8B4B43A5D3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1002596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30676-63E0-40E2-8A38-4E444EE518B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5411563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591F5-1DEC-4647-B410-5832848B26F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7348043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410E2-8A54-4613-8BA4-57273F2C0C6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1210810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B2669-B191-40C7-82FA-1C6724BA2EB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8953852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A78E4-8413-4F48-B1C3-57B2A96E6E9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6293688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5F125-756F-4FC5-9B6B-50B7793A40E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325085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4EEFF-FF00-4365-B864-CF031AA5645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8915477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15B4E-528A-4D55-97A6-A83E737EB69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8460905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B3C39-3625-4FDD-B464-61C1DE76970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5089531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9886CD2-7734-4A52-A5A3-90F3A8A6578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54761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DA2B72-3427-4B24-B3D2-120556EFC6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22253649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3C107-9591-416A-BF80-BEFCA43BC6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5229057"/>
      </p:ext>
    </p:extLst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74070-1A2A-4369-9BC8-2BEB7A53072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2102788"/>
      </p:ext>
    </p:extLst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AFC3D-E0B1-49A6-A164-D500F101B14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8042182"/>
      </p:ext>
    </p:extLst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9387B-B36E-45D2-9AD2-FBF2D902C74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9137756"/>
      </p:ext>
    </p:extLst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ACF2A-27D3-4167-AAC9-B7937723D22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4471075"/>
      </p:ext>
    </p:extLst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AC7F7-E4B3-4BD4-8D8C-458AA2FEF2C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7397248"/>
      </p:ext>
    </p:extLst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AA83C-4F99-4BA8-8CCC-D5E35C0EDC6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9255890"/>
      </p:ext>
    </p:extLst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83F31-E737-4BC3-BC71-7858D33699A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0941461"/>
      </p:ext>
    </p:extLst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90A6A-C4E3-49E7-98B1-5B3CD5E62F0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0948660"/>
      </p:ext>
    </p:extLst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BBFFF-B6CC-4D2B-8ADF-5CBAF2D1A10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53002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BCE35-0FB9-485C-A2B5-7A05BCDFAF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2416714"/>
      </p:ext>
    </p:extLst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9DBB7-35E9-4DD1-ABAB-BFF906A4684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6530537"/>
      </p:ext>
    </p:extLst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E8FF1E4-7E87-4484-BBE3-E6092BB7B19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17207482"/>
      </p:ext>
    </p:extLst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F48F1-67DD-4CA1-9A16-DC0C1A682D4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6645225"/>
      </p:ext>
    </p:extLst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DABD2-54F3-4E1D-BB2C-65E230F1DFF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10892055"/>
      </p:ext>
    </p:extLst>
  </p:cSld>
  <p:clrMapOvr>
    <a:masterClrMapping/>
  </p:clrMapOvr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A68CB-5261-41FB-AF2E-99BB41073FA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7201015"/>
      </p:ext>
    </p:extLst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2F760-E131-470C-9C77-9EC2C861C21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20478150"/>
      </p:ext>
    </p:extLst>
  </p:cSld>
  <p:clrMapOvr>
    <a:masterClrMapping/>
  </p:clrMapOvr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E9884-B526-4A1E-BD07-CB0D8C38F4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1419105"/>
      </p:ext>
    </p:extLst>
  </p:cSld>
  <p:clrMapOvr>
    <a:masterClrMapping/>
  </p:clrMapOvr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61391-EDB2-4974-908A-B18379117E5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9926599"/>
      </p:ext>
    </p:extLst>
  </p:cSld>
  <p:clrMapOvr>
    <a:masterClrMapping/>
  </p:clrMapOvr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B356B7-465E-4778-84A8-AFF56A5B183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2494791"/>
      </p:ext>
    </p:extLst>
  </p:cSld>
  <p:clrMapOvr>
    <a:masterClrMapping/>
  </p:clrMapOvr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D1D6-130E-4232-877A-AB5037F72CA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99867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CED56-F920-4CED-8FAD-215EB6BF2B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3087998"/>
      </p:ext>
    </p:extLst>
  </p:cSld>
  <p:clrMapOvr>
    <a:masterClrMapping/>
  </p:clrMapOvr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41FF5-1FB6-4707-9F50-3E043FE4F2C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0021784"/>
      </p:ext>
    </p:extLst>
  </p:cSld>
  <p:clrMapOvr>
    <a:masterClrMapping/>
  </p:clrMapOvr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997868-AC0C-44CF-8FF3-CD94737AA84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1260959"/>
      </p:ext>
    </p:extLst>
  </p:cSld>
  <p:clrMapOvr>
    <a:masterClrMapping/>
  </p:clrMapOvr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F858E-846E-4D1A-AA76-76D95845DD6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064470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42F4204-BCF7-4E41-8BC1-37F9A009400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6605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2B411-2F37-4CBD-B6D6-51BEC322B62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63977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A3BCC-78B9-4740-895A-CE578B4BD2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22999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CB7F7-F80F-47C1-A51A-6F73848FDF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49322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96000-23A6-4B97-9F45-7A57BD9C44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474775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1949E-B6CD-48F3-A6BA-2A7733E454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05973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8BC92-2776-44B5-B04E-69164FCCE26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55912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F5FDD-6B3D-423D-99EA-154A79FB32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131113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0DD2D-621D-46E9-AA92-0742B3B1B3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73368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56080-29E9-4ACA-B949-F9B532B95C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315802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9E647-BF4A-4499-BAE1-61D78749C4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34207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741E2-9FA2-411C-8C16-2B410215FD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5418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F0FB0-4CDC-41AA-87D4-1770FD28452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62210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0E31403-1E5B-4758-91A8-1F9F0AB552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23421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5D80B-479A-47C2-84B5-93DF8407478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06997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24DA1-CC26-434D-B27D-FE1CF94757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380423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8B7AA-7FEB-4775-991D-7560633E25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092100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55011-C0C0-4B41-B458-2357F80E4D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07477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8BAE7-B789-427E-82AC-9EB96B33BF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945633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FF890-1998-4E8A-9915-52BD463AA2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705911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60070-29F5-46AD-8287-7F3933F7C7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287386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39AC9-3C59-4321-B19E-C59E0119E8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6037601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97444-C7C9-4938-84EE-F052A5A3F2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3527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8DCE6-C2FE-44FE-A1CF-8E20D480D59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9184344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6C57B-08C9-4C52-949F-D1533B3B3B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577871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486E430-9794-4C43-BB50-0D3DB2A15C2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097873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A1C73-2ACF-48B6-9DE7-BD2A3E7565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484700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23B9E-BAEB-4AFA-9E0A-5AEDC5557F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67899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23ED2-4056-473A-B6E4-F51FB88AEF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80941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D2E96-C436-4B82-B15B-C9EA2D53B1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619662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77643-9903-47DB-AF60-7BB4240B94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948895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07A16-CCF1-4221-AD35-54E3D79932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803416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50CF5-5566-4698-A32B-66F06A709C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885610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27165-BFF8-459A-B18A-20B0131D23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5789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E675F-095B-4ABA-8AF2-A3E0946E65B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381937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E06230-6BE7-444C-875E-AE739349CB6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655408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D23E2-E708-4AE4-988A-D35AB4D04D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499805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3C19B-B852-49C3-87B9-7B0B1EE2B3E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888301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58751B5-BEEE-4F10-B7E4-01B0CEC6E5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49786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CB5AF-75E4-49B5-B8AF-DFA52BC26F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006222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F31A1A-6631-4C7D-8220-289DD70843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438062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39497-D918-47E6-84BB-A803A054D9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628380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BBE69B-73A3-49BE-BE50-05F2C085F17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901341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3515C-1080-4C56-A022-CBA0AAC4CA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926787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C64C0-BD35-4C29-A8B8-D18582A95B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6019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BA6D6-12D1-41E1-8236-BAFEF4B8540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310273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BD2FB-7F4F-4301-B38A-2D855317F9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853523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E453B-1097-463E-92C7-C9ADE0595A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00237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30743-9164-4EF0-82E2-5243B460B5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860293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D6B45-B543-493C-A67A-D2A0CFEBAE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152436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4F5CFB2-4064-4667-9D4A-0314FA1D8BF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1986219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BBAB0-1966-4016-9F65-6AAC669EFE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31830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AE585-2276-4EAE-8FB2-82721FA3EC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585661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ECD35-FE2B-4847-991C-9CF5AD8271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040941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41577F-8BE9-426E-967E-4DFB535C06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826915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27905-D21F-4695-88D5-11CBD7861E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2031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6C12E-65A0-45A0-B05C-F1180FEE086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55512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8B4E2-0045-49D7-9160-A53628755A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332951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556B3-6658-4217-9B18-BD90DDEA9AB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833695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CB245-8614-4990-8578-9772B2B8F3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505911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5E79D-8739-4AC9-B9C4-5A1E65E96C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521536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240B2-0F49-43ED-BAEE-E0B147D049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403587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7460188-F5A4-4EA8-877A-FB47DCFE50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756407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15793-26F0-49C3-9BD0-F8FC6BA7EC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625833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F4398-606E-4D29-A7F5-372B7D3C47E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204929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037BB-89E6-439B-B44F-2744200D19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9121448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E0A11-0D8F-4B0F-A9E7-B3A71009A1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3809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A9A16-0568-41F3-8C5E-6C9AABF37E9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642386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5676C-F88A-4B90-B6D4-A12AEC6D37A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6957018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CC524-77E3-4C5E-81FD-559D69C3A8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38899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B63E8-DFF5-4AE5-AB65-5E518B11A7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612182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EC799-1A60-4DDC-BAD1-3DC8FA273E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683231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120C9-F6E7-49EF-98A4-3E56E694A82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995715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1E3C0-0A47-46A1-AD36-4A47A9DBB5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941217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01F36-1419-49F7-A1AF-A0697A1050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809411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1FF870C-CA7E-483A-907A-2A8CD6A32E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9790155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0E8962-20E3-4AFA-AB5F-71E84ACA48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0079173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B892D-65E1-4053-8C0C-4B2EB1DEA7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4628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9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4.xml"/><Relationship Id="rId7" Type="http://schemas.openxmlformats.org/officeDocument/2006/relationships/slideLayout" Target="../slideLayouts/slideLayout218.xml"/><Relationship Id="rId12" Type="http://schemas.openxmlformats.org/officeDocument/2006/relationships/slideLayout" Target="../slideLayouts/slideLayout223.xml"/><Relationship Id="rId2" Type="http://schemas.openxmlformats.org/officeDocument/2006/relationships/slideLayout" Target="../slideLayouts/slideLayout213.xml"/><Relationship Id="rId1" Type="http://schemas.openxmlformats.org/officeDocument/2006/relationships/slideLayout" Target="../slideLayouts/slideLayout212.xml"/><Relationship Id="rId6" Type="http://schemas.openxmlformats.org/officeDocument/2006/relationships/slideLayout" Target="../slideLayouts/slideLayout217.xml"/><Relationship Id="rId11" Type="http://schemas.openxmlformats.org/officeDocument/2006/relationships/slideLayout" Target="../slideLayouts/slideLayout222.xml"/><Relationship Id="rId5" Type="http://schemas.openxmlformats.org/officeDocument/2006/relationships/slideLayout" Target="../slideLayouts/slideLayout216.xml"/><Relationship Id="rId10" Type="http://schemas.openxmlformats.org/officeDocument/2006/relationships/slideLayout" Target="../slideLayouts/slideLayout221.xml"/><Relationship Id="rId4" Type="http://schemas.openxmlformats.org/officeDocument/2006/relationships/slideLayout" Target="../slideLayouts/slideLayout215.xml"/><Relationship Id="rId9" Type="http://schemas.openxmlformats.org/officeDocument/2006/relationships/slideLayout" Target="../slideLayouts/slideLayout22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1.xml"/><Relationship Id="rId3" Type="http://schemas.openxmlformats.org/officeDocument/2006/relationships/slideLayout" Target="../slideLayouts/slideLayout226.xml"/><Relationship Id="rId7" Type="http://schemas.openxmlformats.org/officeDocument/2006/relationships/slideLayout" Target="../slideLayouts/slideLayout230.xml"/><Relationship Id="rId12" Type="http://schemas.openxmlformats.org/officeDocument/2006/relationships/theme" Target="../theme/theme20.xml"/><Relationship Id="rId2" Type="http://schemas.openxmlformats.org/officeDocument/2006/relationships/slideLayout" Target="../slideLayouts/slideLayout225.xml"/><Relationship Id="rId1" Type="http://schemas.openxmlformats.org/officeDocument/2006/relationships/slideLayout" Target="../slideLayouts/slideLayout224.xml"/><Relationship Id="rId6" Type="http://schemas.openxmlformats.org/officeDocument/2006/relationships/slideLayout" Target="../slideLayouts/slideLayout229.xml"/><Relationship Id="rId11" Type="http://schemas.openxmlformats.org/officeDocument/2006/relationships/slideLayout" Target="../slideLayouts/slideLayout234.xml"/><Relationship Id="rId5" Type="http://schemas.openxmlformats.org/officeDocument/2006/relationships/slideLayout" Target="../slideLayouts/slideLayout228.xml"/><Relationship Id="rId10" Type="http://schemas.openxmlformats.org/officeDocument/2006/relationships/slideLayout" Target="../slideLayouts/slideLayout233.xml"/><Relationship Id="rId4" Type="http://schemas.openxmlformats.org/officeDocument/2006/relationships/slideLayout" Target="../slideLayouts/slideLayout227.xml"/><Relationship Id="rId9" Type="http://schemas.openxmlformats.org/officeDocument/2006/relationships/slideLayout" Target="../slideLayouts/slideLayout232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2.xml"/><Relationship Id="rId13" Type="http://schemas.openxmlformats.org/officeDocument/2006/relationships/theme" Target="../theme/theme21.xml"/><Relationship Id="rId3" Type="http://schemas.openxmlformats.org/officeDocument/2006/relationships/slideLayout" Target="../slideLayouts/slideLayout237.xml"/><Relationship Id="rId7" Type="http://schemas.openxmlformats.org/officeDocument/2006/relationships/slideLayout" Target="../slideLayouts/slideLayout241.xml"/><Relationship Id="rId12" Type="http://schemas.openxmlformats.org/officeDocument/2006/relationships/slideLayout" Target="../slideLayouts/slideLayout246.xml"/><Relationship Id="rId2" Type="http://schemas.openxmlformats.org/officeDocument/2006/relationships/slideLayout" Target="../slideLayouts/slideLayout236.xml"/><Relationship Id="rId1" Type="http://schemas.openxmlformats.org/officeDocument/2006/relationships/slideLayout" Target="../slideLayouts/slideLayout235.xml"/><Relationship Id="rId6" Type="http://schemas.openxmlformats.org/officeDocument/2006/relationships/slideLayout" Target="../slideLayouts/slideLayout240.xml"/><Relationship Id="rId11" Type="http://schemas.openxmlformats.org/officeDocument/2006/relationships/slideLayout" Target="../slideLayouts/slideLayout245.xml"/><Relationship Id="rId5" Type="http://schemas.openxmlformats.org/officeDocument/2006/relationships/slideLayout" Target="../slideLayouts/slideLayout239.xml"/><Relationship Id="rId10" Type="http://schemas.openxmlformats.org/officeDocument/2006/relationships/slideLayout" Target="../slideLayouts/slideLayout244.xml"/><Relationship Id="rId4" Type="http://schemas.openxmlformats.org/officeDocument/2006/relationships/slideLayout" Target="../slideLayouts/slideLayout238.xml"/><Relationship Id="rId9" Type="http://schemas.openxmlformats.org/officeDocument/2006/relationships/slideLayout" Target="../slideLayouts/slideLayout243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4.xml"/><Relationship Id="rId13" Type="http://schemas.openxmlformats.org/officeDocument/2006/relationships/theme" Target="../theme/theme22.xml"/><Relationship Id="rId3" Type="http://schemas.openxmlformats.org/officeDocument/2006/relationships/slideLayout" Target="../slideLayouts/slideLayout249.xml"/><Relationship Id="rId7" Type="http://schemas.openxmlformats.org/officeDocument/2006/relationships/slideLayout" Target="../slideLayouts/slideLayout253.xml"/><Relationship Id="rId12" Type="http://schemas.openxmlformats.org/officeDocument/2006/relationships/slideLayout" Target="../slideLayouts/slideLayout258.xml"/><Relationship Id="rId2" Type="http://schemas.openxmlformats.org/officeDocument/2006/relationships/slideLayout" Target="../slideLayouts/slideLayout248.xml"/><Relationship Id="rId1" Type="http://schemas.openxmlformats.org/officeDocument/2006/relationships/slideLayout" Target="../slideLayouts/slideLayout247.xml"/><Relationship Id="rId6" Type="http://schemas.openxmlformats.org/officeDocument/2006/relationships/slideLayout" Target="../slideLayouts/slideLayout252.xml"/><Relationship Id="rId11" Type="http://schemas.openxmlformats.org/officeDocument/2006/relationships/slideLayout" Target="../slideLayouts/slideLayout257.xml"/><Relationship Id="rId5" Type="http://schemas.openxmlformats.org/officeDocument/2006/relationships/slideLayout" Target="../slideLayouts/slideLayout251.xml"/><Relationship Id="rId10" Type="http://schemas.openxmlformats.org/officeDocument/2006/relationships/slideLayout" Target="../slideLayouts/slideLayout256.xml"/><Relationship Id="rId4" Type="http://schemas.openxmlformats.org/officeDocument/2006/relationships/slideLayout" Target="../slideLayouts/slideLayout250.xml"/><Relationship Id="rId9" Type="http://schemas.openxmlformats.org/officeDocument/2006/relationships/slideLayout" Target="../slideLayouts/slideLayout255.xml"/></Relationships>
</file>

<file path=ppt/slideMasters/_rels/slideMaster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6.xml"/><Relationship Id="rId13" Type="http://schemas.openxmlformats.org/officeDocument/2006/relationships/theme" Target="../theme/theme23.xml"/><Relationship Id="rId3" Type="http://schemas.openxmlformats.org/officeDocument/2006/relationships/slideLayout" Target="../slideLayouts/slideLayout261.xml"/><Relationship Id="rId7" Type="http://schemas.openxmlformats.org/officeDocument/2006/relationships/slideLayout" Target="../slideLayouts/slideLayout265.xml"/><Relationship Id="rId12" Type="http://schemas.openxmlformats.org/officeDocument/2006/relationships/slideLayout" Target="../slideLayouts/slideLayout270.xml"/><Relationship Id="rId2" Type="http://schemas.openxmlformats.org/officeDocument/2006/relationships/slideLayout" Target="../slideLayouts/slideLayout260.xml"/><Relationship Id="rId1" Type="http://schemas.openxmlformats.org/officeDocument/2006/relationships/slideLayout" Target="../slideLayouts/slideLayout259.xml"/><Relationship Id="rId6" Type="http://schemas.openxmlformats.org/officeDocument/2006/relationships/slideLayout" Target="../slideLayouts/slideLayout264.xml"/><Relationship Id="rId11" Type="http://schemas.openxmlformats.org/officeDocument/2006/relationships/slideLayout" Target="../slideLayouts/slideLayout269.xml"/><Relationship Id="rId5" Type="http://schemas.openxmlformats.org/officeDocument/2006/relationships/slideLayout" Target="../slideLayouts/slideLayout263.xml"/><Relationship Id="rId10" Type="http://schemas.openxmlformats.org/officeDocument/2006/relationships/slideLayout" Target="../slideLayouts/slideLayout268.xml"/><Relationship Id="rId4" Type="http://schemas.openxmlformats.org/officeDocument/2006/relationships/slideLayout" Target="../slideLayouts/slideLayout262.xml"/><Relationship Id="rId9" Type="http://schemas.openxmlformats.org/officeDocument/2006/relationships/slideLayout" Target="../slideLayouts/slideLayout267.xml"/></Relationships>
</file>

<file path=ppt/slideMasters/_rels/slideMaster2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8.xml"/><Relationship Id="rId13" Type="http://schemas.openxmlformats.org/officeDocument/2006/relationships/theme" Target="../theme/theme24.xml"/><Relationship Id="rId3" Type="http://schemas.openxmlformats.org/officeDocument/2006/relationships/slideLayout" Target="../slideLayouts/slideLayout273.xml"/><Relationship Id="rId7" Type="http://schemas.openxmlformats.org/officeDocument/2006/relationships/slideLayout" Target="../slideLayouts/slideLayout277.xml"/><Relationship Id="rId12" Type="http://schemas.openxmlformats.org/officeDocument/2006/relationships/slideLayout" Target="../slideLayouts/slideLayout282.xml"/><Relationship Id="rId2" Type="http://schemas.openxmlformats.org/officeDocument/2006/relationships/slideLayout" Target="../slideLayouts/slideLayout272.xml"/><Relationship Id="rId1" Type="http://schemas.openxmlformats.org/officeDocument/2006/relationships/slideLayout" Target="../slideLayouts/slideLayout271.xml"/><Relationship Id="rId6" Type="http://schemas.openxmlformats.org/officeDocument/2006/relationships/slideLayout" Target="../slideLayouts/slideLayout276.xml"/><Relationship Id="rId11" Type="http://schemas.openxmlformats.org/officeDocument/2006/relationships/slideLayout" Target="../slideLayouts/slideLayout281.xml"/><Relationship Id="rId5" Type="http://schemas.openxmlformats.org/officeDocument/2006/relationships/slideLayout" Target="../slideLayouts/slideLayout275.xml"/><Relationship Id="rId10" Type="http://schemas.openxmlformats.org/officeDocument/2006/relationships/slideLayout" Target="../slideLayouts/slideLayout280.xml"/><Relationship Id="rId4" Type="http://schemas.openxmlformats.org/officeDocument/2006/relationships/slideLayout" Target="../slideLayouts/slideLayout274.xml"/><Relationship Id="rId9" Type="http://schemas.openxmlformats.org/officeDocument/2006/relationships/slideLayout" Target="../slideLayouts/slideLayout27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5DCA2D3D-D5C4-45DC-BAF6-5001FEC673C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976" r:id="rId1"/>
    <p:sldLayoutId id="2147489703" r:id="rId2"/>
    <p:sldLayoutId id="2147489704" r:id="rId3"/>
    <p:sldLayoutId id="2147489705" r:id="rId4"/>
    <p:sldLayoutId id="2147489706" r:id="rId5"/>
    <p:sldLayoutId id="2147489707" r:id="rId6"/>
    <p:sldLayoutId id="2147489708" r:id="rId7"/>
    <p:sldLayoutId id="2147489709" r:id="rId8"/>
    <p:sldLayoutId id="2147489710" r:id="rId9"/>
    <p:sldLayoutId id="2147489711" r:id="rId10"/>
    <p:sldLayoutId id="2147489712" r:id="rId11"/>
    <p:sldLayoutId id="214748971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394A023-96DD-4657-A9AD-8ABE5F77D3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985" r:id="rId1"/>
    <p:sldLayoutId id="2147489801" r:id="rId2"/>
    <p:sldLayoutId id="2147489802" r:id="rId3"/>
    <p:sldLayoutId id="2147489803" r:id="rId4"/>
    <p:sldLayoutId id="2147489804" r:id="rId5"/>
    <p:sldLayoutId id="2147489805" r:id="rId6"/>
    <p:sldLayoutId id="2147489806" r:id="rId7"/>
    <p:sldLayoutId id="2147489807" r:id="rId8"/>
    <p:sldLayoutId id="2147489808" r:id="rId9"/>
    <p:sldLayoutId id="2147489809" r:id="rId10"/>
    <p:sldLayoutId id="2147489810" r:id="rId11"/>
    <p:sldLayoutId id="214748981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965C5C59-CDB0-444F-AD26-90A5F2174C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986" r:id="rId1"/>
    <p:sldLayoutId id="2147489987" r:id="rId2"/>
    <p:sldLayoutId id="2147489988" r:id="rId3"/>
    <p:sldLayoutId id="2147489989" r:id="rId4"/>
    <p:sldLayoutId id="2147489990" r:id="rId5"/>
    <p:sldLayoutId id="2147489991" r:id="rId6"/>
    <p:sldLayoutId id="2147489992" r:id="rId7"/>
    <p:sldLayoutId id="2147489993" r:id="rId8"/>
    <p:sldLayoutId id="2147489994" r:id="rId9"/>
    <p:sldLayoutId id="2147489995" r:id="rId10"/>
    <p:sldLayoutId id="214748999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AA4C3374-EE32-4178-9043-9E6FE535289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997" r:id="rId1"/>
    <p:sldLayoutId id="2147489998" r:id="rId2"/>
    <p:sldLayoutId id="2147489999" r:id="rId3"/>
    <p:sldLayoutId id="2147490000" r:id="rId4"/>
    <p:sldLayoutId id="2147490001" r:id="rId5"/>
    <p:sldLayoutId id="2147490002" r:id="rId6"/>
    <p:sldLayoutId id="2147490003" r:id="rId7"/>
    <p:sldLayoutId id="2147490004" r:id="rId8"/>
    <p:sldLayoutId id="2147490005" r:id="rId9"/>
    <p:sldLayoutId id="2147490006" r:id="rId10"/>
    <p:sldLayoutId id="214749000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88EFD4B3-A6B4-475F-980C-4EA2DFEFA8D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008" r:id="rId1"/>
    <p:sldLayoutId id="2147490009" r:id="rId2"/>
    <p:sldLayoutId id="2147490010" r:id="rId3"/>
    <p:sldLayoutId id="2147490011" r:id="rId4"/>
    <p:sldLayoutId id="2147490012" r:id="rId5"/>
    <p:sldLayoutId id="2147490013" r:id="rId6"/>
    <p:sldLayoutId id="2147490014" r:id="rId7"/>
    <p:sldLayoutId id="2147490015" r:id="rId8"/>
    <p:sldLayoutId id="2147490016" r:id="rId9"/>
    <p:sldLayoutId id="2147490017" r:id="rId10"/>
    <p:sldLayoutId id="214749001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029BA4A-606F-45B2-95A1-7438E5E607E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019" r:id="rId1"/>
    <p:sldLayoutId id="2147489812" r:id="rId2"/>
    <p:sldLayoutId id="2147489813" r:id="rId3"/>
    <p:sldLayoutId id="2147489814" r:id="rId4"/>
    <p:sldLayoutId id="2147489815" r:id="rId5"/>
    <p:sldLayoutId id="2147489816" r:id="rId6"/>
    <p:sldLayoutId id="2147489817" r:id="rId7"/>
    <p:sldLayoutId id="2147489818" r:id="rId8"/>
    <p:sldLayoutId id="2147489819" r:id="rId9"/>
    <p:sldLayoutId id="2147489820" r:id="rId10"/>
    <p:sldLayoutId id="2147489821" r:id="rId11"/>
    <p:sldLayoutId id="214748982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0555401-8827-4269-BA42-A43D503F92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020" r:id="rId1"/>
    <p:sldLayoutId id="2147489823" r:id="rId2"/>
    <p:sldLayoutId id="2147489824" r:id="rId3"/>
    <p:sldLayoutId id="2147489825" r:id="rId4"/>
    <p:sldLayoutId id="2147489826" r:id="rId5"/>
    <p:sldLayoutId id="2147489827" r:id="rId6"/>
    <p:sldLayoutId id="2147489828" r:id="rId7"/>
    <p:sldLayoutId id="2147489829" r:id="rId8"/>
    <p:sldLayoutId id="2147489830" r:id="rId9"/>
    <p:sldLayoutId id="2147489831" r:id="rId10"/>
    <p:sldLayoutId id="2147489832" r:id="rId11"/>
    <p:sldLayoutId id="214748983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50F869A-7CE4-4B45-9857-60A0CCD037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021" r:id="rId1"/>
    <p:sldLayoutId id="2147489834" r:id="rId2"/>
    <p:sldLayoutId id="2147489835" r:id="rId3"/>
    <p:sldLayoutId id="2147489836" r:id="rId4"/>
    <p:sldLayoutId id="2147489837" r:id="rId5"/>
    <p:sldLayoutId id="2147489838" r:id="rId6"/>
    <p:sldLayoutId id="2147489839" r:id="rId7"/>
    <p:sldLayoutId id="2147489840" r:id="rId8"/>
    <p:sldLayoutId id="2147489841" r:id="rId9"/>
    <p:sldLayoutId id="2147489842" r:id="rId10"/>
    <p:sldLayoutId id="2147489843" r:id="rId11"/>
    <p:sldLayoutId id="214748984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11B8D0E-545B-4D9D-8D7A-4698A43F9CD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025" r:id="rId1"/>
    <p:sldLayoutId id="2147489878" r:id="rId2"/>
    <p:sldLayoutId id="2147489879" r:id="rId3"/>
    <p:sldLayoutId id="2147489880" r:id="rId4"/>
    <p:sldLayoutId id="2147489881" r:id="rId5"/>
    <p:sldLayoutId id="2147489882" r:id="rId6"/>
    <p:sldLayoutId id="2147489883" r:id="rId7"/>
    <p:sldLayoutId id="2147489884" r:id="rId8"/>
    <p:sldLayoutId id="2147489885" r:id="rId9"/>
    <p:sldLayoutId id="2147489886" r:id="rId10"/>
    <p:sldLayoutId id="2147489887" r:id="rId11"/>
    <p:sldLayoutId id="214748988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EAAE3E0-9853-4B85-BEAD-39C9F01EE9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027" r:id="rId1"/>
    <p:sldLayoutId id="2147489901" r:id="rId2"/>
    <p:sldLayoutId id="2147489902" r:id="rId3"/>
    <p:sldLayoutId id="2147489903" r:id="rId4"/>
    <p:sldLayoutId id="2147489904" r:id="rId5"/>
    <p:sldLayoutId id="2147489905" r:id="rId6"/>
    <p:sldLayoutId id="2147489906" r:id="rId7"/>
    <p:sldLayoutId id="2147489907" r:id="rId8"/>
    <p:sldLayoutId id="2147489908" r:id="rId9"/>
    <p:sldLayoutId id="2147489909" r:id="rId10"/>
    <p:sldLayoutId id="214748991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55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56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57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58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59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60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356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AE5881C-C142-49B6-96AC-E6207699FE4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028" r:id="rId1"/>
    <p:sldLayoutId id="2147489911" r:id="rId2"/>
    <p:sldLayoutId id="2147489912" r:id="rId3"/>
    <p:sldLayoutId id="2147489913" r:id="rId4"/>
    <p:sldLayoutId id="2147489914" r:id="rId5"/>
    <p:sldLayoutId id="2147489915" r:id="rId6"/>
    <p:sldLayoutId id="2147489916" r:id="rId7"/>
    <p:sldLayoutId id="2147489917" r:id="rId8"/>
    <p:sldLayoutId id="2147489918" r:id="rId9"/>
    <p:sldLayoutId id="2147489919" r:id="rId10"/>
    <p:sldLayoutId id="2147489920" r:id="rId11"/>
    <p:sldLayoutId id="214748992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3BE3701-AE2A-44C2-8FF5-E579C134F33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977" r:id="rId1"/>
    <p:sldLayoutId id="2147489714" r:id="rId2"/>
    <p:sldLayoutId id="2147489715" r:id="rId3"/>
    <p:sldLayoutId id="2147489716" r:id="rId4"/>
    <p:sldLayoutId id="2147489717" r:id="rId5"/>
    <p:sldLayoutId id="2147489718" r:id="rId6"/>
    <p:sldLayoutId id="2147489719" r:id="rId7"/>
    <p:sldLayoutId id="2147489720" r:id="rId8"/>
    <p:sldLayoutId id="2147489721" r:id="rId9"/>
    <p:sldLayoutId id="2147489722" r:id="rId10"/>
    <p:sldLayoutId id="2147489723" r:id="rId11"/>
    <p:sldLayoutId id="2147489724" r:id="rId12"/>
    <p:sldLayoutId id="2147489725" r:id="rId13"/>
    <p:sldLayoutId id="2147489726" r:id="rId14"/>
    <p:sldLayoutId id="2147489727" r:id="rId15"/>
    <p:sldLayoutId id="2147489728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45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A5FAA63-3934-4AC3-8173-80C4269034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029" r:id="rId1"/>
    <p:sldLayoutId id="2147489922" r:id="rId2"/>
    <p:sldLayoutId id="2147489923" r:id="rId3"/>
    <p:sldLayoutId id="2147489924" r:id="rId4"/>
    <p:sldLayoutId id="2147489925" r:id="rId5"/>
    <p:sldLayoutId id="2147489926" r:id="rId6"/>
    <p:sldLayoutId id="2147489927" r:id="rId7"/>
    <p:sldLayoutId id="2147489928" r:id="rId8"/>
    <p:sldLayoutId id="2147489929" r:id="rId9"/>
    <p:sldLayoutId id="2147489930" r:id="rId10"/>
    <p:sldLayoutId id="214748993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560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561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7526C83-2058-4D9E-B730-2019F28871C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030" r:id="rId1"/>
    <p:sldLayoutId id="2147489932" r:id="rId2"/>
    <p:sldLayoutId id="2147489933" r:id="rId3"/>
    <p:sldLayoutId id="2147489934" r:id="rId4"/>
    <p:sldLayoutId id="2147489935" r:id="rId5"/>
    <p:sldLayoutId id="2147489936" r:id="rId6"/>
    <p:sldLayoutId id="2147489937" r:id="rId7"/>
    <p:sldLayoutId id="2147489938" r:id="rId8"/>
    <p:sldLayoutId id="2147489939" r:id="rId9"/>
    <p:sldLayoutId id="2147489940" r:id="rId10"/>
    <p:sldLayoutId id="2147489941" r:id="rId11"/>
    <p:sldLayoutId id="214748994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66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66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62FD2DA-3682-4395-9915-03884BEAE1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031" r:id="rId1"/>
    <p:sldLayoutId id="2147489943" r:id="rId2"/>
    <p:sldLayoutId id="2147489944" r:id="rId3"/>
    <p:sldLayoutId id="2147489945" r:id="rId4"/>
    <p:sldLayoutId id="2147489946" r:id="rId5"/>
    <p:sldLayoutId id="2147489947" r:id="rId6"/>
    <p:sldLayoutId id="2147489948" r:id="rId7"/>
    <p:sldLayoutId id="2147489949" r:id="rId8"/>
    <p:sldLayoutId id="2147489950" r:id="rId9"/>
    <p:sldLayoutId id="2147489951" r:id="rId10"/>
    <p:sldLayoutId id="2147489952" r:id="rId11"/>
    <p:sldLayoutId id="214748995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76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76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65773C4-6CFB-483A-9AE7-C4FAF0C774E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032" r:id="rId1"/>
    <p:sldLayoutId id="2147489954" r:id="rId2"/>
    <p:sldLayoutId id="2147489955" r:id="rId3"/>
    <p:sldLayoutId id="2147489956" r:id="rId4"/>
    <p:sldLayoutId id="2147489957" r:id="rId5"/>
    <p:sldLayoutId id="2147489958" r:id="rId6"/>
    <p:sldLayoutId id="2147489959" r:id="rId7"/>
    <p:sldLayoutId id="2147489960" r:id="rId8"/>
    <p:sldLayoutId id="2147489961" r:id="rId9"/>
    <p:sldLayoutId id="2147489962" r:id="rId10"/>
    <p:sldLayoutId id="2147489963" r:id="rId11"/>
    <p:sldLayoutId id="214748996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86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86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A42DF60-2E80-4899-B344-DCF9CAEC896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033" r:id="rId1"/>
    <p:sldLayoutId id="2147489965" r:id="rId2"/>
    <p:sldLayoutId id="2147489966" r:id="rId3"/>
    <p:sldLayoutId id="2147489967" r:id="rId4"/>
    <p:sldLayoutId id="2147489968" r:id="rId5"/>
    <p:sldLayoutId id="2147489969" r:id="rId6"/>
    <p:sldLayoutId id="2147489970" r:id="rId7"/>
    <p:sldLayoutId id="2147489971" r:id="rId8"/>
    <p:sldLayoutId id="2147489972" r:id="rId9"/>
    <p:sldLayoutId id="2147489973" r:id="rId10"/>
    <p:sldLayoutId id="2147489974" r:id="rId11"/>
    <p:sldLayoutId id="214748997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E846F80-FA41-4BA0-89F8-296461A9A20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978" r:id="rId1"/>
    <p:sldLayoutId id="2147489729" r:id="rId2"/>
    <p:sldLayoutId id="2147489730" r:id="rId3"/>
    <p:sldLayoutId id="2147489731" r:id="rId4"/>
    <p:sldLayoutId id="2147489732" r:id="rId5"/>
    <p:sldLayoutId id="2147489733" r:id="rId6"/>
    <p:sldLayoutId id="2147489734" r:id="rId7"/>
    <p:sldLayoutId id="2147489735" r:id="rId8"/>
    <p:sldLayoutId id="2147489736" r:id="rId9"/>
    <p:sldLayoutId id="2147489737" r:id="rId10"/>
    <p:sldLayoutId id="214748973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4571291-46F0-4BAA-8222-C16DAF1827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979" r:id="rId1"/>
    <p:sldLayoutId id="2147489739" r:id="rId2"/>
    <p:sldLayoutId id="2147489740" r:id="rId3"/>
    <p:sldLayoutId id="2147489741" r:id="rId4"/>
    <p:sldLayoutId id="2147489742" r:id="rId5"/>
    <p:sldLayoutId id="2147489743" r:id="rId6"/>
    <p:sldLayoutId id="2147489744" r:id="rId7"/>
    <p:sldLayoutId id="2147489745" r:id="rId8"/>
    <p:sldLayoutId id="2147489746" r:id="rId9"/>
    <p:sldLayoutId id="2147489747" r:id="rId10"/>
    <p:sldLayoutId id="214748974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CFDA46B-8279-4271-A6FE-D456BAC53E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980" r:id="rId1"/>
    <p:sldLayoutId id="2147489749" r:id="rId2"/>
    <p:sldLayoutId id="2147489750" r:id="rId3"/>
    <p:sldLayoutId id="2147489751" r:id="rId4"/>
    <p:sldLayoutId id="2147489752" r:id="rId5"/>
    <p:sldLayoutId id="2147489753" r:id="rId6"/>
    <p:sldLayoutId id="2147489754" r:id="rId7"/>
    <p:sldLayoutId id="2147489755" r:id="rId8"/>
    <p:sldLayoutId id="2147489756" r:id="rId9"/>
    <p:sldLayoutId id="2147489757" r:id="rId10"/>
    <p:sldLayoutId id="2147489758" r:id="rId11"/>
    <p:sldLayoutId id="214748975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7CFF9CC-34D3-4C32-B434-8A120D810AB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981" r:id="rId1"/>
    <p:sldLayoutId id="2147489760" r:id="rId2"/>
    <p:sldLayoutId id="2147489761" r:id="rId3"/>
    <p:sldLayoutId id="2147489762" r:id="rId4"/>
    <p:sldLayoutId id="2147489763" r:id="rId5"/>
    <p:sldLayoutId id="2147489764" r:id="rId6"/>
    <p:sldLayoutId id="2147489765" r:id="rId7"/>
    <p:sldLayoutId id="2147489766" r:id="rId8"/>
    <p:sldLayoutId id="2147489767" r:id="rId9"/>
    <p:sldLayoutId id="2147489768" r:id="rId10"/>
    <p:sldLayoutId id="214748976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C8474BC-6826-4D00-9792-41C335F49A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982" r:id="rId1"/>
    <p:sldLayoutId id="2147489770" r:id="rId2"/>
    <p:sldLayoutId id="2147489771" r:id="rId3"/>
    <p:sldLayoutId id="2147489772" r:id="rId4"/>
    <p:sldLayoutId id="2147489773" r:id="rId5"/>
    <p:sldLayoutId id="2147489774" r:id="rId6"/>
    <p:sldLayoutId id="2147489775" r:id="rId7"/>
    <p:sldLayoutId id="2147489776" r:id="rId8"/>
    <p:sldLayoutId id="2147489777" r:id="rId9"/>
    <p:sldLayoutId id="2147489778" r:id="rId10"/>
    <p:sldLayoutId id="214748977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30F5B1F-0C34-4244-AC7A-77ADCB952F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983" r:id="rId1"/>
    <p:sldLayoutId id="2147489780" r:id="rId2"/>
    <p:sldLayoutId id="2147489781" r:id="rId3"/>
    <p:sldLayoutId id="2147489782" r:id="rId4"/>
    <p:sldLayoutId id="2147489783" r:id="rId5"/>
    <p:sldLayoutId id="2147489784" r:id="rId6"/>
    <p:sldLayoutId id="2147489785" r:id="rId7"/>
    <p:sldLayoutId id="2147489786" r:id="rId8"/>
    <p:sldLayoutId id="2147489787" r:id="rId9"/>
    <p:sldLayoutId id="2147489788" r:id="rId10"/>
    <p:sldLayoutId id="2147489789" r:id="rId11"/>
    <p:sldLayoutId id="214748979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B330607-C9A8-4A10-B872-554D465951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984" r:id="rId1"/>
    <p:sldLayoutId id="2147489791" r:id="rId2"/>
    <p:sldLayoutId id="2147489792" r:id="rId3"/>
    <p:sldLayoutId id="2147489793" r:id="rId4"/>
    <p:sldLayoutId id="2147489794" r:id="rId5"/>
    <p:sldLayoutId id="2147489795" r:id="rId6"/>
    <p:sldLayoutId id="2147489796" r:id="rId7"/>
    <p:sldLayoutId id="2147489797" r:id="rId8"/>
    <p:sldLayoutId id="2147489798" r:id="rId9"/>
    <p:sldLayoutId id="2147489799" r:id="rId10"/>
    <p:sldLayoutId id="214748980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7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ext Box 6"/>
          <p:cNvSpPr txBox="1">
            <a:spLocks noChangeArrowheads="1"/>
          </p:cNvSpPr>
          <p:nvPr/>
        </p:nvSpPr>
        <p:spPr bwMode="auto">
          <a:xfrm>
            <a:off x="449263" y="1052513"/>
            <a:ext cx="810101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第十四课 选择（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用“以”完成对话：</a:t>
            </a:r>
            <a:endParaRPr lang="zh-CN" altLang="en-US" smtClean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288" y="1412875"/>
            <a:ext cx="8424862" cy="5195888"/>
          </a:xfrm>
        </p:spPr>
        <p:txBody>
          <a:bodyPr>
            <a:normAutofit fontScale="85000" lnSpcReduction="100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1.  A</a:t>
            </a:r>
            <a:r>
              <a:rPr lang="zh-CN" altLang="en-US" b="1" dirty="0" smtClean="0"/>
              <a:t>：您别说了，我不想听。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 </a:t>
            </a:r>
            <a:r>
              <a:rPr lang="en-US" b="1" dirty="0" smtClean="0"/>
              <a:t>B</a:t>
            </a:r>
            <a:r>
              <a:rPr lang="zh-CN" altLang="en-US" b="1" dirty="0" smtClean="0"/>
              <a:t>：你一定得听！这几句话，我不是以一个父亲的名义，而是</a:t>
            </a:r>
            <a:r>
              <a:rPr lang="en-US" b="1" dirty="0" smtClean="0"/>
              <a:t>__________________</a:t>
            </a:r>
            <a:r>
              <a:rPr lang="zh-CN" altLang="en-US" b="1" dirty="0" smtClean="0"/>
              <a:t>对你说的。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2.  A</a:t>
            </a:r>
            <a:r>
              <a:rPr lang="zh-CN" altLang="en-US" b="1" dirty="0" smtClean="0"/>
              <a:t>：他昨天为什么给妈妈洗脚？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 </a:t>
            </a:r>
            <a:r>
              <a:rPr lang="en-US" b="1" dirty="0" smtClean="0"/>
              <a:t>B</a:t>
            </a:r>
            <a:r>
              <a:rPr lang="zh-CN" altLang="en-US" b="1" dirty="0" smtClean="0"/>
              <a:t>：每个人表达爱的方式都不一样，他</a:t>
            </a:r>
            <a:r>
              <a:rPr lang="en-US" b="1" dirty="0" smtClean="0"/>
              <a:t>_____________</a:t>
            </a:r>
            <a:r>
              <a:rPr lang="zh-CN" altLang="en-US" b="1" dirty="0" smtClean="0"/>
              <a:t>表达了对母亲的爱。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3.  A: </a:t>
            </a:r>
            <a:r>
              <a:rPr lang="zh-CN" altLang="en-US" b="1" dirty="0" smtClean="0"/>
              <a:t>  每年都有很多人想去那个公司。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 </a:t>
            </a:r>
            <a:r>
              <a:rPr lang="en-US" b="1" dirty="0" smtClean="0"/>
              <a:t>B</a:t>
            </a:r>
            <a:r>
              <a:rPr lang="zh-CN" altLang="en-US" b="1" dirty="0" smtClean="0"/>
              <a:t>：是啊，那个公司</a:t>
            </a:r>
            <a:r>
              <a:rPr lang="en-US" b="1" dirty="0" smtClean="0"/>
              <a:t>_____________________</a:t>
            </a:r>
            <a:r>
              <a:rPr lang="zh-CN" altLang="en-US" b="1" dirty="0" smtClean="0"/>
              <a:t>吸引了很多人才。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4.  A</a:t>
            </a:r>
            <a:r>
              <a:rPr lang="zh-CN" altLang="en-US" b="1" dirty="0" smtClean="0"/>
              <a:t>：你真的能做到吗？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     B</a:t>
            </a:r>
            <a:r>
              <a:rPr lang="zh-CN" altLang="en-US" b="1" dirty="0" smtClean="0"/>
              <a:t>：您就看我的实际行动吧，我会</a:t>
            </a:r>
            <a:r>
              <a:rPr lang="en-US" b="1" dirty="0" smtClean="0"/>
              <a:t>_______________</a:t>
            </a:r>
            <a:r>
              <a:rPr lang="zh-CN" altLang="en-US" b="1" dirty="0" smtClean="0"/>
              <a:t>证明的。</a:t>
            </a:r>
          </a:p>
          <a:p>
            <a:pPr marL="0" indent="0">
              <a:buFont typeface="Wingdings" pitchFamily="2" charset="2"/>
              <a:buNone/>
              <a:defRPr/>
            </a:pPr>
            <a:endParaRPr lang="zh-CN" altLang="en-US" b="1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498725" y="2185988"/>
            <a:ext cx="2857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以</a:t>
            </a:r>
            <a:r>
              <a:rPr lang="zh-CN" altLang="en-US" sz="2400" b="1"/>
              <a:t>一个朋友的名义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27088" y="3482975"/>
            <a:ext cx="21161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以</a:t>
            </a:r>
            <a:r>
              <a:rPr lang="zh-CN" altLang="en-US" sz="2400" b="1"/>
              <a:t>这种方式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232275" y="4376738"/>
            <a:ext cx="44434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以</a:t>
            </a:r>
            <a:r>
              <a:rPr lang="zh-CN" altLang="en-US" sz="2400" b="1"/>
              <a:t>很多优惠条件</a:t>
            </a:r>
            <a:r>
              <a:rPr lang="en-US" altLang="zh-CN" sz="2400" b="1"/>
              <a:t>//</a:t>
            </a:r>
            <a:r>
              <a:rPr lang="zh-CN" altLang="en-US" sz="2400" b="1">
                <a:solidFill>
                  <a:srgbClr val="FF0000"/>
                </a:solidFill>
              </a:rPr>
              <a:t>以</a:t>
            </a:r>
            <a:r>
              <a:rPr lang="zh-CN" altLang="en-US" sz="2400" b="1"/>
              <a:t>高工资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55650" y="6075363"/>
            <a:ext cx="25003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以</a:t>
            </a:r>
            <a:r>
              <a:rPr lang="zh-CN" altLang="en-US" sz="2400" b="1"/>
              <a:t>实际行动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第</a:t>
            </a:r>
            <a:r>
              <a:rPr lang="en-US" altLang="zh-CN" smtClean="0"/>
              <a:t>5</a:t>
            </a:r>
            <a:r>
              <a:rPr lang="zh-CN" altLang="en-US" smtClean="0"/>
              <a:t>段：判断对错，说明理由</a:t>
            </a:r>
          </a:p>
        </p:txBody>
      </p:sp>
      <p:sp>
        <p:nvSpPr>
          <p:cNvPr id="105475" name="内容占位符 2"/>
          <p:cNvSpPr>
            <a:spLocks noGrp="1"/>
          </p:cNvSpPr>
          <p:nvPr>
            <p:ph idx="1"/>
          </p:nvPr>
        </p:nvSpPr>
        <p:spPr>
          <a:xfrm>
            <a:off x="827088" y="1844675"/>
            <a:ext cx="7772400" cy="4114800"/>
          </a:xfrm>
        </p:spPr>
        <p:txBody>
          <a:bodyPr/>
          <a:lstStyle/>
          <a:p>
            <a:pPr marL="514350" indent="-514350">
              <a:buFont typeface="Tahoma" pitchFamily="34" charset="0"/>
              <a:buAutoNum type="arabicPeriod"/>
            </a:pPr>
            <a:r>
              <a:rPr lang="zh-CN" altLang="zh-CN" b="1" dirty="0" smtClean="0"/>
              <a:t>张平是用自己的钱买的房子。</a:t>
            </a:r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zh-CN" b="1" dirty="0" smtClean="0"/>
              <a:t>张</a:t>
            </a:r>
            <a:r>
              <a:rPr lang="zh-CN" altLang="zh-CN" b="1" dirty="0" smtClean="0"/>
              <a:t>平</a:t>
            </a:r>
            <a:r>
              <a:rPr lang="zh-CN" altLang="en-US" b="1" dirty="0" smtClean="0"/>
              <a:t>付完了</a:t>
            </a:r>
            <a:r>
              <a:rPr lang="zh-CN" altLang="zh-CN" b="1" dirty="0" smtClean="0"/>
              <a:t>全部</a:t>
            </a:r>
            <a:r>
              <a:rPr lang="zh-CN" altLang="en-US" b="1" dirty="0" smtClean="0"/>
              <a:t>的</a:t>
            </a:r>
            <a:r>
              <a:rPr lang="zh-CN" altLang="zh-CN" b="1" dirty="0" smtClean="0"/>
              <a:t>房</a:t>
            </a:r>
            <a:r>
              <a:rPr lang="zh-CN" altLang="zh-CN" b="1" dirty="0" smtClean="0"/>
              <a:t>款。</a:t>
            </a:r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zh-CN" b="1" dirty="0" smtClean="0"/>
              <a:t>他们聊天的时候，房子还没“交房”。</a:t>
            </a:r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zh-CN" b="1" dirty="0" smtClean="0"/>
              <a:t>张平的母亲打算卖掉现在的房子，因为她也要买新房子。</a:t>
            </a:r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dirty="0" smtClean="0"/>
              <a:t>听了张平母亲的话，</a:t>
            </a:r>
            <a:r>
              <a:rPr lang="zh-CN" altLang="zh-CN" b="1" dirty="0" smtClean="0"/>
              <a:t>小刘</a:t>
            </a:r>
            <a:r>
              <a:rPr lang="zh-CN" altLang="en-US" b="1" dirty="0" smtClean="0"/>
              <a:t>想了想，说：以后我们还要一起住吗？</a:t>
            </a:r>
            <a:endParaRPr lang="zh-CN" altLang="zh-CN" b="1" dirty="0" smtClean="0"/>
          </a:p>
          <a:p>
            <a:pPr marL="514350" indent="-514350">
              <a:buFont typeface="Tahoma" pitchFamily="34" charset="0"/>
              <a:buAutoNum type="arabicPeriod"/>
            </a:pPr>
            <a:endParaRPr lang="zh-CN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498" name="Picture 2" descr="d:\program files\360se6\User Data\temp\u=3327246836,1984744891&amp;fm=21&amp;gp=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981075"/>
            <a:ext cx="3548063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椭圆 7"/>
          <p:cNvSpPr/>
          <p:nvPr/>
        </p:nvSpPr>
        <p:spPr bwMode="auto">
          <a:xfrm>
            <a:off x="5796136" y="3284984"/>
            <a:ext cx="3347864" cy="1872208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endParaRPr kumimoji="1" lang="zh-CN" altLang="en-US" sz="3200">
              <a:solidFill>
                <a:schemeClr val="tx1"/>
              </a:solidFill>
              <a:ea typeface="楷体_GB2312" pitchFamily="49" charset="-122"/>
            </a:endParaRPr>
          </a:p>
        </p:txBody>
      </p:sp>
      <p:sp>
        <p:nvSpPr>
          <p:cNvPr id="3" name="椭圆 2"/>
          <p:cNvSpPr/>
          <p:nvPr/>
        </p:nvSpPr>
        <p:spPr bwMode="auto">
          <a:xfrm>
            <a:off x="0" y="3284984"/>
            <a:ext cx="3347864" cy="1872208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endParaRPr kumimoji="1" lang="zh-CN" altLang="en-US" sz="3200">
              <a:solidFill>
                <a:schemeClr val="tx1"/>
              </a:solidFill>
              <a:ea typeface="楷体_GB2312" pitchFamily="49" charset="-122"/>
            </a:endParaRPr>
          </a:p>
        </p:txBody>
      </p:sp>
      <p:sp>
        <p:nvSpPr>
          <p:cNvPr id="106505" name="标题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7793037" cy="865187"/>
          </a:xfrm>
        </p:spPr>
        <p:txBody>
          <a:bodyPr/>
          <a:lstStyle/>
          <a:p>
            <a:r>
              <a:rPr lang="zh-CN" altLang="en-US" smtClean="0"/>
              <a:t>第</a:t>
            </a:r>
            <a:r>
              <a:rPr lang="en-US" altLang="zh-CN" smtClean="0"/>
              <a:t>6</a:t>
            </a:r>
            <a:r>
              <a:rPr lang="zh-CN" altLang="en-US" smtClean="0"/>
              <a:t>段：</a:t>
            </a:r>
          </a:p>
        </p:txBody>
      </p:sp>
      <p:sp>
        <p:nvSpPr>
          <p:cNvPr id="98307" name="内容占位符 2"/>
          <p:cNvSpPr>
            <a:spLocks noGrp="1"/>
          </p:cNvSpPr>
          <p:nvPr>
            <p:ph idx="1"/>
          </p:nvPr>
        </p:nvSpPr>
        <p:spPr>
          <a:xfrm>
            <a:off x="395288" y="3644900"/>
            <a:ext cx="3240087" cy="187166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必须，大不了，干涉，</a:t>
            </a:r>
            <a:r>
              <a:rPr lang="zh-CN" altLang="en-US" b="1" smtClean="0">
                <a:solidFill>
                  <a:srgbClr val="FF0000"/>
                </a:solidFill>
              </a:rPr>
              <a:t>免得</a:t>
            </a:r>
            <a:endParaRPr lang="zh-CN" altLang="zh-CN" b="1" smtClean="0">
              <a:solidFill>
                <a:srgbClr val="FF0000"/>
              </a:solidFill>
            </a:endParaRPr>
          </a:p>
        </p:txBody>
      </p:sp>
      <p:sp>
        <p:nvSpPr>
          <p:cNvPr id="6" name="内容占位符 2"/>
          <p:cNvSpPr txBox="1">
            <a:spLocks/>
          </p:cNvSpPr>
          <p:nvPr/>
        </p:nvSpPr>
        <p:spPr bwMode="auto">
          <a:xfrm>
            <a:off x="6335713" y="3781425"/>
            <a:ext cx="2484437" cy="8636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kern="0" dirty="0" smtClean="0"/>
              <a:t>只能，耽误</a:t>
            </a:r>
            <a:endParaRPr lang="en-US" altLang="zh-CN" b="1" kern="0" dirty="0" smtClean="0"/>
          </a:p>
        </p:txBody>
      </p:sp>
      <p:sp>
        <p:nvSpPr>
          <p:cNvPr id="106508" name="TextBox 3"/>
          <p:cNvSpPr txBox="1">
            <a:spLocks noChangeArrowheads="1"/>
          </p:cNvSpPr>
          <p:nvPr/>
        </p:nvSpPr>
        <p:spPr bwMode="auto">
          <a:xfrm>
            <a:off x="3635375" y="404813"/>
            <a:ext cx="30241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3600" b="1"/>
              <a:t>选择谁？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522" name="Picture 2" descr="d:\program files\360se6\User Data\temp\u=3327246836,1984744891&amp;fm=21&amp;gp=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981075"/>
            <a:ext cx="3548063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椭圆 7"/>
          <p:cNvSpPr/>
          <p:nvPr/>
        </p:nvSpPr>
        <p:spPr bwMode="auto">
          <a:xfrm>
            <a:off x="5796136" y="3284984"/>
            <a:ext cx="3347864" cy="1872208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endParaRPr kumimoji="1" lang="zh-CN" altLang="en-US" sz="320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3" name="椭圆 2"/>
          <p:cNvSpPr/>
          <p:nvPr/>
        </p:nvSpPr>
        <p:spPr bwMode="auto">
          <a:xfrm>
            <a:off x="0" y="3284984"/>
            <a:ext cx="3347864" cy="1872208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endParaRPr kumimoji="1" lang="zh-CN" altLang="en-US" sz="320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107529" name="标题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7793037" cy="865187"/>
          </a:xfrm>
        </p:spPr>
        <p:txBody>
          <a:bodyPr/>
          <a:lstStyle/>
          <a:p>
            <a:r>
              <a:rPr lang="zh-CN" altLang="en-US" smtClean="0"/>
              <a:t>第</a:t>
            </a:r>
            <a:r>
              <a:rPr lang="en-US" altLang="zh-CN" smtClean="0"/>
              <a:t>7</a:t>
            </a:r>
            <a:r>
              <a:rPr lang="zh-CN" altLang="en-US" smtClean="0"/>
              <a:t>段：</a:t>
            </a:r>
          </a:p>
        </p:txBody>
      </p:sp>
      <p:sp>
        <p:nvSpPr>
          <p:cNvPr id="98307" name="内容占位符 2"/>
          <p:cNvSpPr>
            <a:spLocks noGrp="1"/>
          </p:cNvSpPr>
          <p:nvPr>
            <p:ph idx="1"/>
          </p:nvPr>
        </p:nvSpPr>
        <p:spPr>
          <a:xfrm>
            <a:off x="395288" y="3644900"/>
            <a:ext cx="3240087" cy="122396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dirty="0" smtClean="0"/>
              <a:t>独生子，分开，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b="1" dirty="0" smtClean="0"/>
              <a:t>伤心，对得起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6" name="内容占位符 2"/>
          <p:cNvSpPr txBox="1">
            <a:spLocks/>
          </p:cNvSpPr>
          <p:nvPr/>
        </p:nvSpPr>
        <p:spPr bwMode="auto">
          <a:xfrm>
            <a:off x="6156325" y="3573463"/>
            <a:ext cx="2879725" cy="20161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lang="zh-CN" altLang="en-US" sz="2800" b="1" kern="0" dirty="0" smtClean="0">
                <a:solidFill>
                  <a:srgbClr val="000000"/>
                </a:solidFill>
              </a:rPr>
              <a:t>生活习惯，思想观念，</a:t>
            </a:r>
            <a:r>
              <a:rPr lang="zh-CN" altLang="en-US" sz="2800" b="1" kern="0" dirty="0" smtClean="0">
                <a:solidFill>
                  <a:srgbClr val="FF0000"/>
                </a:solidFill>
              </a:rPr>
              <a:t>坦白</a:t>
            </a:r>
            <a:r>
              <a:rPr lang="zh-CN" altLang="en-US" sz="2800" b="1" kern="0" dirty="0" smtClean="0">
                <a:solidFill>
                  <a:srgbClr val="000000"/>
                </a:solidFill>
              </a:rPr>
              <a:t>，各种各样，忍受</a:t>
            </a:r>
            <a:endParaRPr lang="en-US" altLang="zh-CN" sz="2800" b="1" kern="0" dirty="0" smtClean="0">
              <a:solidFill>
                <a:srgbClr val="000000"/>
              </a:solidFill>
            </a:endParaRPr>
          </a:p>
        </p:txBody>
      </p:sp>
      <p:sp>
        <p:nvSpPr>
          <p:cNvPr id="107533" name="TextBox 8"/>
          <p:cNvSpPr txBox="1">
            <a:spLocks noChangeArrowheads="1"/>
          </p:cNvSpPr>
          <p:nvPr/>
        </p:nvSpPr>
        <p:spPr bwMode="auto">
          <a:xfrm>
            <a:off x="2916238" y="404813"/>
            <a:ext cx="41036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3600" b="1"/>
              <a:t>分开 还是 一起住？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小结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964612" cy="31686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重点词： 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争论、坦白</a:t>
            </a:r>
            <a:r>
              <a:rPr lang="zh-CN" altLang="en-US" b="1" smtClean="0">
                <a:solidFill>
                  <a:srgbClr val="0000FF"/>
                </a:solidFill>
                <a:ea typeface="楷体_GB2312" pitchFamily="49" charset="-122"/>
              </a:rPr>
              <a:t>、算（是）</a:t>
            </a:r>
            <a:endParaRPr lang="zh-CN" altLang="en-US" b="1" dirty="0" smtClean="0">
              <a:solidFill>
                <a:srgbClr val="0000FF"/>
              </a:solidFill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语法：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免得、以</a:t>
            </a:r>
            <a:endParaRPr lang="en-US" altLang="zh-CN" b="1" dirty="0" smtClean="0">
              <a:solidFill>
                <a:srgbClr val="0000FF"/>
              </a:solidFill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课文：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  （</a:t>
            </a:r>
            <a:r>
              <a:rPr lang="en-US" altLang="zh-CN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）张平为什么感到无可奈何？（口头）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zh-CN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  </a:t>
            </a: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（</a:t>
            </a:r>
            <a:r>
              <a:rPr lang="en-US" altLang="zh-CN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）王娜遇到了什么问题？（口头）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预习：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844675"/>
            <a:ext cx="8785225" cy="4114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生词</a:t>
            </a:r>
            <a:r>
              <a:rPr lang="en-US" altLang="zh-CN" b="1" dirty="0" smtClean="0"/>
              <a:t>42—52</a:t>
            </a:r>
            <a:r>
              <a:rPr lang="zh-CN" altLang="en-US" b="1" dirty="0" smtClean="0"/>
              <a:t>（重点词：</a:t>
            </a:r>
            <a:r>
              <a:rPr lang="zh-CN" altLang="en-US" b="1" dirty="0" smtClean="0">
                <a:solidFill>
                  <a:srgbClr val="0000FF"/>
                </a:solidFill>
              </a:rPr>
              <a:t>培养，义务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/>
              <a:t>语</a:t>
            </a:r>
            <a:r>
              <a:rPr lang="zh-CN" altLang="en-US" b="1" dirty="0" smtClean="0"/>
              <a:t>法：</a:t>
            </a:r>
            <a:r>
              <a:rPr lang="zh-CN" altLang="en-US" b="1" dirty="0" smtClean="0">
                <a:solidFill>
                  <a:srgbClr val="0000FF"/>
                </a:solidFill>
              </a:rPr>
              <a:t>以及、凭、在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下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预习课文</a:t>
            </a:r>
            <a:r>
              <a:rPr lang="en-US" altLang="zh-CN" b="1" dirty="0" smtClean="0"/>
              <a:t>10—</a:t>
            </a:r>
            <a:r>
              <a:rPr lang="zh-CN" altLang="en-US" b="1" dirty="0" smtClean="0"/>
              <a:t>最后：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王娜的父母有哪方面的担心？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语法复习：</a:t>
            </a:r>
          </a:p>
        </p:txBody>
      </p:sp>
      <p:sp>
        <p:nvSpPr>
          <p:cNvPr id="92163" name="TextBox 2"/>
          <p:cNvSpPr txBox="1">
            <a:spLocks noChangeArrowheads="1"/>
          </p:cNvSpPr>
          <p:nvPr/>
        </p:nvSpPr>
        <p:spPr bwMode="auto">
          <a:xfrm>
            <a:off x="468313" y="2386013"/>
            <a:ext cx="8675687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3200" b="1"/>
              <a:t>       每天</a:t>
            </a:r>
            <a:r>
              <a:rPr lang="en-US" altLang="zh-CN" sz="3200" b="1"/>
              <a:t>______</a:t>
            </a:r>
            <a:r>
              <a:rPr lang="zh-CN" altLang="en-US" sz="3200" b="1"/>
              <a:t>睡觉前，丽丽都爱吃一些巧克力、蛋糕</a:t>
            </a:r>
            <a:r>
              <a:rPr lang="en-US" altLang="zh-CN" sz="3200" b="1"/>
              <a:t>_______</a:t>
            </a:r>
            <a:r>
              <a:rPr lang="zh-CN" altLang="en-US" sz="3200" b="1"/>
              <a:t>的东西，妈妈心里</a:t>
            </a:r>
            <a:r>
              <a:rPr lang="en-US" altLang="zh-CN" sz="3200" b="1"/>
              <a:t>_______</a:t>
            </a:r>
            <a:r>
              <a:rPr lang="zh-CN" altLang="en-US" sz="3200" b="1"/>
              <a:t>十分担心。可是怎么劝她也不听，妈妈对她</a:t>
            </a:r>
            <a:r>
              <a:rPr lang="en-US" altLang="zh-CN" sz="3200" b="1"/>
              <a:t>________</a:t>
            </a:r>
            <a:r>
              <a:rPr lang="zh-CN" altLang="en-US" sz="3200" b="1"/>
              <a:t>，她说：妈妈，您的担心是</a:t>
            </a:r>
            <a:r>
              <a:rPr lang="en-US" altLang="zh-CN" sz="3200" b="1"/>
              <a:t>______</a:t>
            </a:r>
            <a:r>
              <a:rPr lang="zh-CN" altLang="en-US" sz="3200" b="1"/>
              <a:t>的，您总这么唠叨，我</a:t>
            </a:r>
            <a:r>
              <a:rPr lang="en-US" altLang="zh-CN" sz="3200" b="1"/>
              <a:t>________</a:t>
            </a:r>
            <a:r>
              <a:rPr lang="zh-CN" altLang="en-US" sz="3200" b="1"/>
              <a:t>不会胖的。</a:t>
            </a:r>
          </a:p>
        </p:txBody>
      </p:sp>
      <p:sp>
        <p:nvSpPr>
          <p:cNvPr id="92164" name="TextBox 3"/>
          <p:cNvSpPr txBox="1">
            <a:spLocks noChangeArrowheads="1"/>
          </p:cNvSpPr>
          <p:nvPr/>
        </p:nvSpPr>
        <p:spPr bwMode="auto">
          <a:xfrm>
            <a:off x="482600" y="1628775"/>
            <a:ext cx="82819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3200" b="1">
                <a:solidFill>
                  <a:srgbClr val="FF0000"/>
                </a:solidFill>
              </a:rPr>
              <a:t>之类，多余，保险，不由得，临，无可奈何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555875" y="2484438"/>
            <a:ext cx="14398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3200" b="1">
                <a:solidFill>
                  <a:srgbClr val="FF0000"/>
                </a:solidFill>
              </a:rPr>
              <a:t>临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708275" y="3203575"/>
            <a:ext cx="1439863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3200" b="1">
                <a:solidFill>
                  <a:srgbClr val="FF0000"/>
                </a:solidFill>
              </a:rPr>
              <a:t>之类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1188" y="3924300"/>
            <a:ext cx="14398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3200" b="1">
                <a:solidFill>
                  <a:srgbClr val="FF0000"/>
                </a:solidFill>
              </a:rPr>
              <a:t>不由得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835150" y="4645025"/>
            <a:ext cx="18732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3200" b="1">
                <a:solidFill>
                  <a:srgbClr val="FF0000"/>
                </a:solidFill>
              </a:rPr>
              <a:t>无可奈何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55650" y="5373688"/>
            <a:ext cx="14398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3200" b="1">
                <a:solidFill>
                  <a:srgbClr val="FF0000"/>
                </a:solidFill>
              </a:rPr>
              <a:t>多余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659563" y="5364163"/>
            <a:ext cx="144145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3200" b="1">
                <a:solidFill>
                  <a:srgbClr val="FF0000"/>
                </a:solidFill>
              </a:rPr>
              <a:t>保险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争论</a:t>
            </a:r>
          </a:p>
        </p:txBody>
      </p:sp>
      <p:sp>
        <p:nvSpPr>
          <p:cNvPr id="94211" name="内容占位符 2"/>
          <p:cNvSpPr>
            <a:spLocks noGrp="1"/>
          </p:cNvSpPr>
          <p:nvPr>
            <p:ph idx="1"/>
          </p:nvPr>
        </p:nvSpPr>
        <p:spPr>
          <a:xfrm>
            <a:off x="385763" y="1398588"/>
            <a:ext cx="4679950" cy="22320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u="sng" smtClean="0"/>
              <a:t>跟他</a:t>
            </a:r>
            <a:r>
              <a:rPr lang="zh-CN" altLang="en-US" b="1" u="sng" smtClean="0"/>
              <a:t>争论</a:t>
            </a:r>
            <a:endParaRPr lang="en-US" altLang="zh-CN" b="1" u="sng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争论</a:t>
            </a:r>
            <a:r>
              <a:rPr lang="zh-CN" altLang="en-US" smtClean="0"/>
              <a:t>（工作上的）问题</a:t>
            </a:r>
            <a:endParaRPr lang="en-US" altLang="zh-CN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争论</a:t>
            </a:r>
            <a:r>
              <a:rPr lang="zh-CN" altLang="en-US" smtClean="0"/>
              <a:t>得很激烈</a:t>
            </a:r>
            <a:endParaRPr lang="en-US" altLang="zh-CN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smtClean="0"/>
              <a:t>发生了</a:t>
            </a:r>
            <a:r>
              <a:rPr lang="zh-CN" altLang="en-US" b="1" smtClean="0"/>
              <a:t>争论</a:t>
            </a:r>
            <a:endParaRPr lang="zh-CN" altLang="en-US" smtClean="0"/>
          </a:p>
          <a:p>
            <a:pPr marL="0" indent="0">
              <a:buFont typeface="Wingdings" pitchFamily="2" charset="2"/>
              <a:buNone/>
            </a:pPr>
            <a:endParaRPr lang="en-US" altLang="zh-CN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坦白（形</a:t>
            </a:r>
            <a:r>
              <a:rPr lang="en-US" altLang="zh-CN" sz="4000" smtClean="0">
                <a:solidFill>
                  <a:schemeClr val="tx1"/>
                </a:solidFill>
              </a:rPr>
              <a:t>/</a:t>
            </a:r>
            <a:r>
              <a:rPr lang="zh-CN" altLang="en-US" sz="4000" smtClean="0">
                <a:solidFill>
                  <a:schemeClr val="tx1"/>
                </a:solidFill>
              </a:rPr>
              <a:t>动）</a:t>
            </a:r>
            <a:endParaRPr lang="en-US" altLang="zh-CN" sz="4000" smtClean="0">
              <a:solidFill>
                <a:schemeClr val="tx1"/>
              </a:solidFill>
            </a:endParaRPr>
          </a:p>
        </p:txBody>
      </p:sp>
      <p:sp>
        <p:nvSpPr>
          <p:cNvPr id="825349" name="Text Box 5"/>
          <p:cNvSpPr txBox="1">
            <a:spLocks noChangeArrowheads="1"/>
          </p:cNvSpPr>
          <p:nvPr/>
        </p:nvSpPr>
        <p:spPr bwMode="auto">
          <a:xfrm>
            <a:off x="250825" y="4221163"/>
            <a:ext cx="8893175" cy="11715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 marL="457200" indent="-4572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1pPr>
            <a:lvl2pPr marL="914400" indent="-4572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2pPr>
            <a:lvl3pPr marL="1371600" indent="-4572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3pPr>
            <a:lvl4pPr marL="1828800" indent="-4572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4pPr>
            <a:lvl5pPr marL="2286000" indent="-4572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  <a:defRPr/>
            </a:pPr>
            <a:r>
              <a:rPr kumimoji="0" lang="zh-CN" altLang="en-US" sz="2800" b="1" dirty="0" smtClean="0">
                <a:solidFill>
                  <a:srgbClr val="000000"/>
                </a:solidFill>
                <a:latin typeface="Tahoma" pitchFamily="34" charset="0"/>
              </a:rPr>
              <a:t>他这个人</a:t>
            </a:r>
            <a:r>
              <a:rPr kumimoji="0" lang="en-US" altLang="zh-CN" sz="2800" b="1" dirty="0" smtClean="0">
                <a:solidFill>
                  <a:srgbClr val="000000"/>
                </a:solidFill>
                <a:latin typeface="Tahoma" pitchFamily="34" charset="0"/>
              </a:rPr>
              <a:t>___________</a:t>
            </a:r>
            <a:r>
              <a:rPr kumimoji="0" lang="zh-CN" altLang="en-US" sz="2800" b="1" dirty="0" smtClean="0">
                <a:solidFill>
                  <a:srgbClr val="000000"/>
                </a:solidFill>
                <a:latin typeface="Tahoma" pitchFamily="34" charset="0"/>
              </a:rPr>
              <a:t>，大家都很喜欢他。</a:t>
            </a:r>
          </a:p>
          <a:p>
            <a:pPr marL="0" indent="0">
              <a:spcBef>
                <a:spcPct val="50000"/>
              </a:spcBef>
              <a:defRPr/>
            </a:pPr>
            <a:r>
              <a:rPr kumimoji="0" lang="en-US" altLang="zh-CN" sz="2800" b="1" dirty="0" smtClean="0">
                <a:solidFill>
                  <a:srgbClr val="000000"/>
                </a:solidFill>
                <a:latin typeface="Tahoma" pitchFamily="34" charset="0"/>
              </a:rPr>
              <a:t>2. </a:t>
            </a:r>
            <a:r>
              <a:rPr kumimoji="0" lang="zh-CN" altLang="en-US" sz="2800" b="1" dirty="0" smtClean="0">
                <a:solidFill>
                  <a:srgbClr val="000000"/>
                </a:solidFill>
                <a:latin typeface="Tahoma" pitchFamily="34" charset="0"/>
              </a:rPr>
              <a:t>经过警察的努力，那个罪犯终于</a:t>
            </a:r>
            <a:r>
              <a:rPr kumimoji="0" lang="en-US" altLang="zh-CN" sz="2800" b="1" dirty="0" smtClean="0">
                <a:solidFill>
                  <a:srgbClr val="000000"/>
                </a:solidFill>
                <a:latin typeface="Tahoma" pitchFamily="34" charset="0"/>
              </a:rPr>
              <a:t>______________</a:t>
            </a:r>
            <a:r>
              <a:rPr kumimoji="0" lang="zh-CN" altLang="en-US" sz="2800" b="1" dirty="0" smtClean="0">
                <a:solidFill>
                  <a:srgbClr val="000000"/>
                </a:solidFill>
                <a:latin typeface="Tahoma" pitchFamily="34" charset="0"/>
              </a:rPr>
              <a:t>。</a:t>
            </a:r>
          </a:p>
        </p:txBody>
      </p:sp>
      <p:sp>
        <p:nvSpPr>
          <p:cNvPr id="825354" name="Text Box 10"/>
          <p:cNvSpPr txBox="1">
            <a:spLocks noChangeArrowheads="1"/>
          </p:cNvSpPr>
          <p:nvPr/>
        </p:nvSpPr>
        <p:spPr bwMode="auto">
          <a:xfrm>
            <a:off x="1116013" y="2212975"/>
            <a:ext cx="3276600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坦白地说</a:t>
            </a:r>
          </a:p>
        </p:txBody>
      </p:sp>
      <p:sp>
        <p:nvSpPr>
          <p:cNvPr id="825355" name="Text Box 11"/>
          <p:cNvSpPr txBox="1">
            <a:spLocks noChangeArrowheads="1"/>
          </p:cNvSpPr>
          <p:nvPr/>
        </p:nvSpPr>
        <p:spPr bwMode="auto">
          <a:xfrm>
            <a:off x="179388" y="1628775"/>
            <a:ext cx="8964612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（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1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）</a:t>
            </a:r>
            <a:r>
              <a:rPr kumimoji="1" lang="zh-CN" altLang="en-US" sz="2800" b="1" u="sng">
                <a:solidFill>
                  <a:srgbClr val="000000"/>
                </a:solidFill>
                <a:ea typeface="楷体_GB2312" pitchFamily="49" charset="-122"/>
              </a:rPr>
              <a:t>态度坦白   性格坦白   胸怀坦白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     很坦白</a:t>
            </a:r>
            <a:endParaRPr lang="en-US" altLang="zh-CN" sz="2800" b="1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825356" name="Text Box 12"/>
          <p:cNvSpPr txBox="1">
            <a:spLocks noChangeArrowheads="1"/>
          </p:cNvSpPr>
          <p:nvPr/>
        </p:nvSpPr>
        <p:spPr bwMode="auto">
          <a:xfrm>
            <a:off x="250825" y="2997200"/>
            <a:ext cx="4032250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（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2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）</a:t>
            </a:r>
            <a:r>
              <a:rPr kumimoji="1" lang="zh-CN" altLang="en-US" sz="2800" b="1" u="sng">
                <a:solidFill>
                  <a:srgbClr val="000000"/>
                </a:solidFill>
                <a:ea typeface="楷体_GB2312" pitchFamily="49" charset="-122"/>
              </a:rPr>
              <a:t>主动</a:t>
            </a:r>
            <a:r>
              <a:rPr kumimoji="1" lang="en-US" altLang="zh-CN" sz="2800" b="1" u="sng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 u="sng">
                <a:solidFill>
                  <a:srgbClr val="000000"/>
                </a:solidFill>
                <a:ea typeface="楷体_GB2312" pitchFamily="49" charset="-122"/>
              </a:rPr>
              <a:t>、向警察</a:t>
            </a:r>
            <a:r>
              <a:rPr kumimoji="1" lang="en-US" altLang="zh-CN" sz="2800" b="1" u="sng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</p:txBody>
      </p:sp>
      <p:sp>
        <p:nvSpPr>
          <p:cNvPr id="825357" name="Text Box 13"/>
          <p:cNvSpPr txBox="1">
            <a:spLocks noChangeArrowheads="1"/>
          </p:cNvSpPr>
          <p:nvPr/>
        </p:nvSpPr>
        <p:spPr bwMode="auto">
          <a:xfrm>
            <a:off x="4716463" y="2997200"/>
            <a:ext cx="4032250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800" b="1" u="sng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 u="sng">
                <a:solidFill>
                  <a:srgbClr val="000000"/>
                </a:solidFill>
                <a:ea typeface="楷体_GB2312" pitchFamily="49" charset="-122"/>
              </a:rPr>
              <a:t>罪行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、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错误、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问题</a:t>
            </a:r>
            <a:endParaRPr kumimoji="1" lang="en-US" altLang="zh-CN" sz="2800" b="1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339975" y="4130675"/>
            <a:ext cx="28797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/>
              <a:t>性格</a:t>
            </a:r>
            <a:r>
              <a:rPr lang="zh-CN" altLang="en-US" sz="2800" b="1">
                <a:solidFill>
                  <a:srgbClr val="FF0000"/>
                </a:solidFill>
              </a:rPr>
              <a:t>坦白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854700" y="4810125"/>
            <a:ext cx="354171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坦白</a:t>
            </a:r>
            <a:r>
              <a:rPr lang="zh-CN" altLang="en-US" sz="2800" b="1"/>
              <a:t>了自己的罪行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算（是）</a:t>
            </a:r>
          </a:p>
        </p:txBody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323850" y="1700213"/>
            <a:ext cx="8820150" cy="3600450"/>
          </a:xfrm>
        </p:spPr>
        <p:txBody>
          <a:bodyPr/>
          <a:lstStyle/>
          <a:p>
            <a:pPr marL="609600" indent="-609600" eaLnBrk="1" hangingPunct="1"/>
            <a:r>
              <a:rPr lang="zh-CN" altLang="en-US" sz="3600" b="1" smtClean="0"/>
              <a:t>不</a:t>
            </a:r>
            <a:r>
              <a:rPr lang="zh-CN" altLang="en-US" sz="3600" b="1" smtClean="0">
                <a:solidFill>
                  <a:schemeClr val="hlink"/>
                </a:solidFill>
              </a:rPr>
              <a:t>算</a:t>
            </a:r>
            <a:r>
              <a:rPr lang="zh-CN" altLang="en-US" sz="3600" b="1" smtClean="0"/>
              <a:t>大、不</a:t>
            </a:r>
            <a:r>
              <a:rPr lang="zh-CN" altLang="en-US" sz="3600" b="1" smtClean="0">
                <a:solidFill>
                  <a:schemeClr val="hlink"/>
                </a:solidFill>
              </a:rPr>
              <a:t>算</a:t>
            </a:r>
            <a:r>
              <a:rPr lang="zh-CN" altLang="en-US" sz="3600" b="1" smtClean="0"/>
              <a:t>高、不</a:t>
            </a:r>
            <a:r>
              <a:rPr lang="zh-CN" altLang="en-US" sz="3600" b="1" smtClean="0">
                <a:solidFill>
                  <a:schemeClr val="hlink"/>
                </a:solidFill>
              </a:rPr>
              <a:t>算</a:t>
            </a:r>
            <a:r>
              <a:rPr lang="zh-CN" altLang="en-US" sz="3600" b="1" smtClean="0"/>
              <a:t>贵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3600" b="1" smtClean="0"/>
              <a:t>     </a:t>
            </a:r>
            <a:r>
              <a:rPr lang="zh-CN" altLang="en-US" sz="3600" b="1" smtClean="0">
                <a:solidFill>
                  <a:schemeClr val="hlink"/>
                </a:solidFill>
              </a:rPr>
              <a:t>算</a:t>
            </a:r>
            <a:r>
              <a:rPr lang="zh-CN" altLang="en-US" sz="3600" b="1" smtClean="0"/>
              <a:t>便宜</a:t>
            </a:r>
            <a:r>
              <a:rPr lang="zh-CN" altLang="en-US" sz="3600" b="1" smtClean="0">
                <a:solidFill>
                  <a:srgbClr val="0000FF"/>
                </a:solidFill>
              </a:rPr>
              <a:t>的</a:t>
            </a:r>
            <a:r>
              <a:rPr lang="zh-CN" altLang="en-US" sz="3600" b="1" smtClean="0"/>
              <a:t>、</a:t>
            </a:r>
            <a:r>
              <a:rPr lang="zh-CN" altLang="en-US" sz="3600" b="1" smtClean="0">
                <a:solidFill>
                  <a:schemeClr val="hlink"/>
                </a:solidFill>
              </a:rPr>
              <a:t>算是</a:t>
            </a:r>
            <a:r>
              <a:rPr lang="zh-CN" altLang="en-US" sz="3600" b="1" smtClean="0"/>
              <a:t>高</a:t>
            </a:r>
            <a:r>
              <a:rPr lang="zh-CN" altLang="en-US" sz="3600" b="1" smtClean="0">
                <a:solidFill>
                  <a:srgbClr val="0000FF"/>
                </a:solidFill>
              </a:rPr>
              <a:t>的</a:t>
            </a:r>
          </a:p>
          <a:p>
            <a:pPr marL="609600" indent="-609600" eaLnBrk="1" hangingPunct="1"/>
            <a:r>
              <a:rPr lang="zh-CN" altLang="en-US" sz="3600" b="1" smtClean="0">
                <a:solidFill>
                  <a:schemeClr val="hlink"/>
                </a:solidFill>
              </a:rPr>
              <a:t>算是</a:t>
            </a:r>
            <a:r>
              <a:rPr lang="zh-CN" altLang="en-US" sz="3600" b="1" smtClean="0"/>
              <a:t>中年人、不</a:t>
            </a:r>
            <a:r>
              <a:rPr lang="zh-CN" altLang="en-US" sz="3600" b="1" smtClean="0">
                <a:solidFill>
                  <a:schemeClr val="hlink"/>
                </a:solidFill>
              </a:rPr>
              <a:t>算是</a:t>
            </a:r>
            <a:r>
              <a:rPr lang="zh-CN" altLang="en-US" sz="3600" b="1" smtClean="0"/>
              <a:t>孩子</a:t>
            </a:r>
            <a:endParaRPr lang="en-US" altLang="zh-CN" sz="3600" b="1" smtClean="0"/>
          </a:p>
          <a:p>
            <a:pPr marL="609600" indent="-609600" eaLnBrk="1" hangingPunct="1"/>
            <a:r>
              <a:rPr lang="zh-CN" altLang="en-US" sz="3600" b="1" smtClean="0">
                <a:solidFill>
                  <a:schemeClr val="hlink"/>
                </a:solidFill>
              </a:rPr>
              <a:t>算是</a:t>
            </a:r>
            <a:r>
              <a:rPr lang="zh-CN" altLang="en-US" sz="3600" b="1" smtClean="0"/>
              <a:t>违法、不</a:t>
            </a:r>
            <a:r>
              <a:rPr lang="zh-CN" altLang="en-US" sz="3600" b="1" smtClean="0">
                <a:solidFill>
                  <a:schemeClr val="hlink"/>
                </a:solidFill>
              </a:rPr>
              <a:t>算</a:t>
            </a:r>
            <a:r>
              <a:rPr lang="zh-CN" altLang="en-US" sz="3600" b="1" smtClean="0"/>
              <a:t>迟到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生词</a:t>
            </a:r>
            <a:endParaRPr lang="en-US" altLang="zh-CN" smtClean="0"/>
          </a:p>
        </p:txBody>
      </p:sp>
      <p:sp>
        <p:nvSpPr>
          <p:cNvPr id="98307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539750" y="1341438"/>
            <a:ext cx="2376488" cy="525621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3"/>
            </a:pPr>
            <a:r>
              <a:rPr lang="zh-CN" altLang="en-US" b="1" smtClean="0">
                <a:solidFill>
                  <a:schemeClr val="tx2"/>
                </a:solidFill>
              </a:rPr>
              <a:t>干涉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3"/>
            </a:pPr>
            <a:r>
              <a:rPr lang="zh-CN" altLang="en-US" b="1" smtClean="0">
                <a:solidFill>
                  <a:schemeClr val="tx2"/>
                </a:solidFill>
              </a:rPr>
              <a:t>免得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3"/>
            </a:pPr>
            <a:r>
              <a:rPr lang="zh-CN" altLang="en-US" b="1" smtClean="0">
                <a:solidFill>
                  <a:schemeClr val="tx2"/>
                </a:solidFill>
              </a:rPr>
              <a:t>耽误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3"/>
            </a:pPr>
            <a:r>
              <a:rPr lang="zh-CN" altLang="en-US" b="1" smtClean="0">
                <a:solidFill>
                  <a:schemeClr val="tx2"/>
                </a:solidFill>
              </a:rPr>
              <a:t>不止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3"/>
            </a:pPr>
            <a:r>
              <a:rPr lang="zh-CN" altLang="en-US" b="1" smtClean="0">
                <a:solidFill>
                  <a:srgbClr val="FF0000"/>
                </a:solidFill>
              </a:rPr>
              <a:t>争论 </a:t>
            </a:r>
            <a:r>
              <a:rPr lang="zh-CN" altLang="en-US" b="1" smtClean="0">
                <a:solidFill>
                  <a:schemeClr val="tx2"/>
                </a:solidFill>
              </a:rPr>
              <a:t>  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3"/>
            </a:pPr>
            <a:r>
              <a:rPr lang="zh-CN" altLang="en-US" b="1" smtClean="0"/>
              <a:t>最后通牒 </a:t>
            </a:r>
            <a:r>
              <a:rPr lang="zh-CN" altLang="en-US" b="1" smtClean="0">
                <a:solidFill>
                  <a:schemeClr val="tx2"/>
                </a:solidFill>
              </a:rPr>
              <a:t>  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3"/>
            </a:pPr>
            <a:r>
              <a:rPr lang="zh-CN" altLang="en-US" b="1" smtClean="0">
                <a:solidFill>
                  <a:schemeClr val="tx2"/>
                </a:solidFill>
              </a:rPr>
              <a:t>独生子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3"/>
            </a:pPr>
            <a:r>
              <a:rPr lang="zh-CN" altLang="en-US" b="1" smtClean="0">
                <a:solidFill>
                  <a:schemeClr val="tx2"/>
                </a:solidFill>
              </a:rPr>
              <a:t>对得起</a:t>
            </a:r>
            <a:endParaRPr lang="en-US" altLang="zh-CN" b="1" smtClean="0">
              <a:solidFill>
                <a:schemeClr val="tx2"/>
              </a:solidFill>
            </a:endParaRPr>
          </a:p>
        </p:txBody>
      </p:sp>
      <p:sp>
        <p:nvSpPr>
          <p:cNvPr id="98308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3132138" y="1268413"/>
            <a:ext cx="2303462" cy="55165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1"/>
            </a:pPr>
            <a:r>
              <a:rPr lang="zh-CN" altLang="en-US" b="1" smtClean="0"/>
              <a:t>观念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1"/>
            </a:pPr>
            <a:r>
              <a:rPr lang="zh-CN" altLang="en-US" b="1" smtClean="0">
                <a:solidFill>
                  <a:srgbClr val="FF0000"/>
                </a:solidFill>
              </a:rPr>
              <a:t>坦白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1"/>
            </a:pPr>
            <a:r>
              <a:rPr lang="zh-CN" altLang="en-US" b="1" smtClean="0"/>
              <a:t>各种各样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1"/>
            </a:pPr>
            <a:r>
              <a:rPr lang="zh-CN" altLang="en-US" b="1" smtClean="0"/>
              <a:t>疯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1"/>
            </a:pPr>
            <a:r>
              <a:rPr lang="zh-CN" altLang="en-US" b="1" smtClean="0"/>
              <a:t>养老院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1"/>
            </a:pPr>
            <a:r>
              <a:rPr lang="zh-CN" altLang="en-US" b="1" smtClean="0"/>
              <a:t>独生女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1"/>
            </a:pPr>
            <a:r>
              <a:rPr lang="zh-CN" altLang="en-US" b="1" smtClean="0"/>
              <a:t>优越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1"/>
            </a:pPr>
            <a:r>
              <a:rPr lang="zh-CN" altLang="en-US" b="1" smtClean="0">
                <a:solidFill>
                  <a:srgbClr val="FF0000"/>
                </a:solidFill>
              </a:rPr>
              <a:t>算（是）</a:t>
            </a: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 bwMode="auto">
          <a:xfrm>
            <a:off x="5949950" y="1268413"/>
            <a:ext cx="2798763" cy="551656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9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富裕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9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不觉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 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9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浪漫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120000"/>
              </a:lnSpc>
              <a:buClr>
                <a:srgbClr val="3333CC"/>
              </a:buClr>
              <a:buFont typeface="Wingdings" pitchFamily="2" charset="2"/>
              <a:buNone/>
              <a:defRPr/>
            </a:pPr>
            <a:endParaRPr lang="zh-CN" altLang="en-US" b="1" kern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7000875" cy="1163637"/>
          </a:xfrm>
        </p:spPr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语法：   免得</a:t>
            </a:r>
          </a:p>
        </p:txBody>
      </p:sp>
      <p:sp>
        <p:nvSpPr>
          <p:cNvPr id="1118211" name="Text Box 3"/>
          <p:cNvSpPr txBox="1">
            <a:spLocks noChangeArrowheads="1"/>
          </p:cNvSpPr>
          <p:nvPr/>
        </p:nvSpPr>
        <p:spPr bwMode="auto">
          <a:xfrm>
            <a:off x="250825" y="1817688"/>
            <a:ext cx="88931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3200" b="1">
                <a:solidFill>
                  <a:srgbClr val="000000"/>
                </a:solidFill>
                <a:ea typeface="楷体_GB2312" pitchFamily="49" charset="-122"/>
              </a:rPr>
              <a:t>你多穿一点儿，</a:t>
            </a:r>
            <a:r>
              <a:rPr lang="zh-CN" altLang="en-US" sz="3200" b="1" u="sng">
                <a:solidFill>
                  <a:srgbClr val="000000"/>
                </a:solidFill>
                <a:ea typeface="楷体_GB2312" pitchFamily="49" charset="-122"/>
              </a:rPr>
              <a:t>免得</a:t>
            </a:r>
            <a:r>
              <a:rPr lang="zh-CN" altLang="en-US" sz="3200" b="1">
                <a:solidFill>
                  <a:srgbClr val="000000"/>
                </a:solidFill>
                <a:ea typeface="楷体_GB2312" pitchFamily="49" charset="-122"/>
              </a:rPr>
              <a:t>感冒。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3200" b="1">
                <a:solidFill>
                  <a:srgbClr val="000000"/>
                </a:solidFill>
                <a:ea typeface="楷体_GB2312" pitchFamily="49" charset="-122"/>
              </a:rPr>
              <a:t>你应该经常给妈妈打电话，</a:t>
            </a:r>
            <a:r>
              <a:rPr lang="zh-CN" altLang="en-US" sz="3200" b="1" u="sng">
                <a:solidFill>
                  <a:srgbClr val="000000"/>
                </a:solidFill>
                <a:ea typeface="楷体_GB2312" pitchFamily="49" charset="-122"/>
              </a:rPr>
              <a:t>免得</a:t>
            </a:r>
            <a:r>
              <a:rPr lang="zh-CN" altLang="en-US" sz="3200" b="1">
                <a:solidFill>
                  <a:srgbClr val="000000"/>
                </a:solidFill>
                <a:ea typeface="楷体_GB2312" pitchFamily="49" charset="-122"/>
              </a:rPr>
              <a:t>她担心。</a:t>
            </a:r>
          </a:p>
        </p:txBody>
      </p:sp>
      <p:sp>
        <p:nvSpPr>
          <p:cNvPr id="1118212" name="Text Box 4"/>
          <p:cNvSpPr txBox="1">
            <a:spLocks noChangeArrowheads="1"/>
          </p:cNvSpPr>
          <p:nvPr/>
        </p:nvSpPr>
        <p:spPr bwMode="auto">
          <a:xfrm>
            <a:off x="2987675" y="4292600"/>
            <a:ext cx="2376488" cy="588963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>
                <a:solidFill>
                  <a:srgbClr val="000000"/>
                </a:solidFill>
                <a:ea typeface="楷体_GB2312" pitchFamily="49" charset="-122"/>
              </a:rPr>
              <a:t>A</a:t>
            </a: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，免得</a:t>
            </a:r>
            <a:r>
              <a:rPr lang="en-US" altLang="zh-CN" sz="3200">
                <a:solidFill>
                  <a:srgbClr val="000000"/>
                </a:solidFill>
                <a:ea typeface="楷体_GB2312" pitchFamily="49" charset="-122"/>
              </a:rPr>
              <a:t>B</a:t>
            </a: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用“免得”完成对话：</a:t>
            </a:r>
          </a:p>
        </p:txBody>
      </p:sp>
      <p:sp>
        <p:nvSpPr>
          <p:cNvPr id="100355" name="内容占位符 2"/>
          <p:cNvSpPr>
            <a:spLocks noGrp="1"/>
          </p:cNvSpPr>
          <p:nvPr>
            <p:ph idx="1"/>
          </p:nvPr>
        </p:nvSpPr>
        <p:spPr>
          <a:xfrm>
            <a:off x="395288" y="1628775"/>
            <a:ext cx="8748712" cy="439261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smtClean="0"/>
              <a:t>1</a:t>
            </a:r>
            <a:r>
              <a:rPr lang="zh-CN" altLang="en-US" sz="2800" smtClean="0"/>
              <a:t>．</a:t>
            </a:r>
            <a:r>
              <a:rPr lang="en-US" altLang="zh-CN" sz="2800" smtClean="0"/>
              <a:t> A</a:t>
            </a:r>
            <a:r>
              <a:rPr lang="zh-CN" altLang="en-US" sz="2800" smtClean="0"/>
              <a:t>：这本参考书你是在哪儿买的？我也想买一本。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smtClean="0"/>
              <a:t>      </a:t>
            </a:r>
            <a:r>
              <a:rPr lang="en-US" altLang="zh-CN" sz="2800" smtClean="0"/>
              <a:t>B</a:t>
            </a:r>
            <a:r>
              <a:rPr lang="zh-CN" altLang="en-US" sz="2800" smtClean="0"/>
              <a:t>：你如果需要就送给你，</a:t>
            </a:r>
            <a:r>
              <a:rPr lang="en-US" altLang="zh-CN" sz="2800" smtClean="0"/>
              <a:t>________________</a:t>
            </a:r>
            <a:r>
              <a:rPr lang="zh-CN" altLang="en-US" sz="2800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smtClean="0"/>
              <a:t>2</a:t>
            </a:r>
            <a:r>
              <a:rPr lang="zh-CN" altLang="en-US" sz="2800" smtClean="0"/>
              <a:t>．</a:t>
            </a:r>
            <a:r>
              <a:rPr lang="en-US" altLang="zh-CN" sz="2800" smtClean="0"/>
              <a:t> A</a:t>
            </a:r>
            <a:r>
              <a:rPr lang="zh-CN" altLang="en-US" sz="2800" smtClean="0"/>
              <a:t>：我马上就去找他。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smtClean="0"/>
              <a:t>      </a:t>
            </a:r>
            <a:r>
              <a:rPr lang="en-US" altLang="zh-CN" sz="2800" smtClean="0"/>
              <a:t>B</a:t>
            </a:r>
            <a:r>
              <a:rPr lang="zh-CN" altLang="en-US" sz="2800" smtClean="0"/>
              <a:t>：先打听清楚地址再去，</a:t>
            </a:r>
            <a:r>
              <a:rPr lang="en-US" altLang="zh-CN" sz="2800" smtClean="0"/>
              <a:t>________________</a:t>
            </a:r>
            <a:r>
              <a:rPr lang="zh-CN" altLang="en-US" sz="2800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smtClean="0"/>
              <a:t>3</a:t>
            </a:r>
            <a:r>
              <a:rPr lang="zh-CN" altLang="en-US" sz="2800" smtClean="0"/>
              <a:t>．</a:t>
            </a:r>
            <a:r>
              <a:rPr lang="en-US" altLang="zh-CN" sz="2800" smtClean="0"/>
              <a:t> A</a:t>
            </a:r>
            <a:r>
              <a:rPr lang="zh-CN" altLang="en-US" sz="2800" smtClean="0"/>
              <a:t>：这件事情派谁去合适呢？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smtClean="0"/>
              <a:t>      </a:t>
            </a:r>
            <a:r>
              <a:rPr lang="en-US" altLang="zh-CN" sz="2800" smtClean="0"/>
              <a:t>B</a:t>
            </a:r>
            <a:r>
              <a:rPr lang="zh-CN" altLang="en-US" sz="2800" smtClean="0"/>
              <a:t>：这件事很重要，你还是亲自去一趟，</a:t>
            </a:r>
            <a:r>
              <a:rPr lang="en-US" altLang="zh-CN" sz="2800" smtClean="0"/>
              <a:t>___________</a:t>
            </a:r>
            <a:r>
              <a:rPr lang="zh-CN" altLang="en-US" sz="2800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smtClean="0"/>
              <a:t>4</a:t>
            </a:r>
            <a:r>
              <a:rPr lang="zh-CN" altLang="en-US" sz="2800" smtClean="0"/>
              <a:t>．</a:t>
            </a:r>
            <a:r>
              <a:rPr lang="en-US" altLang="zh-CN" sz="2800" smtClean="0"/>
              <a:t> A</a:t>
            </a:r>
            <a:r>
              <a:rPr lang="zh-CN" altLang="en-US" sz="2800" smtClean="0"/>
              <a:t>：我已经好长时间没给父母打电话了。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smtClean="0"/>
              <a:t>      </a:t>
            </a:r>
            <a:r>
              <a:rPr lang="en-US" altLang="zh-CN" sz="2800" smtClean="0"/>
              <a:t>B</a:t>
            </a:r>
            <a:r>
              <a:rPr lang="zh-CN" altLang="en-US" sz="2800" smtClean="0"/>
              <a:t>：你还是赶快给父母打个电话吧，</a:t>
            </a:r>
            <a:r>
              <a:rPr lang="en-US" altLang="zh-CN" sz="2800" smtClean="0"/>
              <a:t>_________</a:t>
            </a:r>
            <a:r>
              <a:rPr lang="zh-CN" altLang="en-US" sz="2800" smtClean="0"/>
              <a:t>。</a:t>
            </a:r>
          </a:p>
          <a:p>
            <a:pPr marL="0" indent="0">
              <a:buFont typeface="Wingdings" pitchFamily="2" charset="2"/>
              <a:buNone/>
            </a:pPr>
            <a:endParaRPr lang="en-US" altLang="zh-CN" sz="2800" smtClean="0"/>
          </a:p>
          <a:p>
            <a:pPr marL="0" indent="0">
              <a:buFont typeface="Wingdings" pitchFamily="2" charset="2"/>
              <a:buNone/>
            </a:pPr>
            <a:endParaRPr lang="zh-CN" altLang="en-US" sz="2800" smtClean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529263" y="2133600"/>
            <a:ext cx="22145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免得你再买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529263" y="3111500"/>
            <a:ext cx="25717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免得白跑一趟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23850" y="4581525"/>
            <a:ext cx="31686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免得耽误事儿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715125" y="5581650"/>
            <a:ext cx="24288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免得他们担心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语法： 以</a:t>
            </a:r>
          </a:p>
        </p:txBody>
      </p:sp>
      <p:sp>
        <p:nvSpPr>
          <p:cNvPr id="101379" name="内容占位符 2"/>
          <p:cNvSpPr>
            <a:spLocks noGrp="1"/>
          </p:cNvSpPr>
          <p:nvPr>
            <p:ph idx="1"/>
          </p:nvPr>
        </p:nvSpPr>
        <p:spPr>
          <a:xfrm>
            <a:off x="179388" y="1773238"/>
            <a:ext cx="9072562" cy="302418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1.</a:t>
            </a:r>
            <a:r>
              <a:rPr lang="zh-CN" altLang="en-US" smtClean="0"/>
              <a:t>她虽然什么都没有说，但</a:t>
            </a:r>
            <a:r>
              <a:rPr lang="zh-CN" altLang="en-US" b="1" smtClean="0">
                <a:solidFill>
                  <a:srgbClr val="FF0000"/>
                </a:solidFill>
              </a:rPr>
              <a:t>以</a:t>
            </a:r>
            <a:r>
              <a:rPr lang="zh-CN" altLang="en-US" smtClean="0">
                <a:solidFill>
                  <a:srgbClr val="0000FF"/>
                </a:solidFill>
              </a:rPr>
              <a:t>实际行动</a:t>
            </a:r>
            <a:r>
              <a:rPr lang="zh-CN" altLang="en-US" smtClean="0"/>
              <a:t>帮助了我。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2.</a:t>
            </a:r>
            <a:r>
              <a:rPr lang="zh-CN" altLang="en-US" smtClean="0"/>
              <a:t>他</a:t>
            </a:r>
            <a:r>
              <a:rPr lang="zh-CN" altLang="en-US" b="1" smtClean="0">
                <a:solidFill>
                  <a:srgbClr val="FF0000"/>
                </a:solidFill>
              </a:rPr>
              <a:t>以</a:t>
            </a:r>
            <a:r>
              <a:rPr lang="zh-CN" altLang="en-US" smtClean="0"/>
              <a:t>妻子</a:t>
            </a:r>
            <a:r>
              <a:rPr lang="zh-CN" altLang="en-US" smtClean="0">
                <a:solidFill>
                  <a:srgbClr val="0000FF"/>
                </a:solidFill>
              </a:rPr>
              <a:t>的名字</a:t>
            </a:r>
            <a:r>
              <a:rPr lang="zh-CN" altLang="en-US" smtClean="0"/>
              <a:t>给自己的饭店命了名。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3.</a:t>
            </a:r>
            <a:r>
              <a:rPr lang="zh-CN" altLang="en-US" smtClean="0"/>
              <a:t>能</a:t>
            </a:r>
            <a:r>
              <a:rPr lang="zh-CN" altLang="en-US" b="1" smtClean="0">
                <a:solidFill>
                  <a:srgbClr val="FF0000"/>
                </a:solidFill>
              </a:rPr>
              <a:t>以</a:t>
            </a:r>
            <a:r>
              <a:rPr lang="zh-CN" altLang="en-US" smtClean="0"/>
              <a:t>志愿者的</a:t>
            </a:r>
            <a:r>
              <a:rPr lang="zh-CN" altLang="en-US" smtClean="0">
                <a:solidFill>
                  <a:srgbClr val="0000FF"/>
                </a:solidFill>
              </a:rPr>
              <a:t>身份</a:t>
            </a:r>
            <a:r>
              <a:rPr lang="zh-CN" altLang="en-US" smtClean="0"/>
              <a:t>参加这次活动，我感到非常荣幸。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4.</a:t>
            </a:r>
            <a:r>
              <a:rPr lang="zh-CN" altLang="en-US" smtClean="0"/>
              <a:t>那个国家</a:t>
            </a:r>
            <a:r>
              <a:rPr lang="zh-CN" altLang="en-US" b="1" smtClean="0">
                <a:solidFill>
                  <a:srgbClr val="FF0000"/>
                </a:solidFill>
              </a:rPr>
              <a:t>以</a:t>
            </a:r>
            <a:r>
              <a:rPr lang="zh-CN" altLang="en-US" smtClean="0"/>
              <a:t>各种优惠</a:t>
            </a:r>
            <a:r>
              <a:rPr lang="zh-CN" altLang="en-US" smtClean="0">
                <a:solidFill>
                  <a:srgbClr val="0000FF"/>
                </a:solidFill>
              </a:rPr>
              <a:t>条件</a:t>
            </a:r>
            <a:r>
              <a:rPr lang="zh-CN" altLang="en-US" smtClean="0"/>
              <a:t>吸引了很多投资者。</a:t>
            </a:r>
          </a:p>
          <a:p>
            <a:pPr marL="0" indent="0">
              <a:buFont typeface="Wingdings" pitchFamily="2" charset="2"/>
              <a:buNone/>
            </a:pPr>
            <a:endParaRPr lang="zh-CN" altLang="en-US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42988" y="5013325"/>
            <a:ext cx="7058025" cy="584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3200"/>
              <a:t>以</a:t>
            </a:r>
            <a:r>
              <a:rPr lang="en-US" altLang="zh-CN" sz="3200"/>
              <a:t>+</a:t>
            </a:r>
            <a:r>
              <a:rPr lang="zh-CN" altLang="en-US" sz="3200"/>
              <a:t>名词（或名词性结构）（书面语）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2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2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2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2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4896</TotalTime>
  <Words>817</Words>
  <Application>Microsoft Office PowerPoint</Application>
  <PresentationFormat>全屏显示(4:3)</PresentationFormat>
  <Paragraphs>113</Paragraphs>
  <Slides>15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24</vt:i4>
      </vt:variant>
      <vt:variant>
        <vt:lpstr>幻灯片标题</vt:lpstr>
      </vt:variant>
      <vt:variant>
        <vt:i4>15</vt:i4>
      </vt:variant>
    </vt:vector>
  </HeadingPairs>
  <TitlesOfParts>
    <vt:vector size="47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Times New Roman</vt:lpstr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19_Blends</vt:lpstr>
      <vt:lpstr>20_Blends</vt:lpstr>
      <vt:lpstr>21_Blends</vt:lpstr>
      <vt:lpstr>22_Blends</vt:lpstr>
      <vt:lpstr>23_Blends</vt:lpstr>
      <vt:lpstr>24_Blends</vt:lpstr>
      <vt:lpstr>25_Blends</vt:lpstr>
      <vt:lpstr>26_Blends</vt:lpstr>
      <vt:lpstr>PowerPoint 演示文稿</vt:lpstr>
      <vt:lpstr>语法复习：</vt:lpstr>
      <vt:lpstr>争论</vt:lpstr>
      <vt:lpstr>坦白（形/动）</vt:lpstr>
      <vt:lpstr>算（是）</vt:lpstr>
      <vt:lpstr>生词</vt:lpstr>
      <vt:lpstr>语法：   免得</vt:lpstr>
      <vt:lpstr>用“免得”完成对话：</vt:lpstr>
      <vt:lpstr>语法： 以</vt:lpstr>
      <vt:lpstr>用“以”完成对话：</vt:lpstr>
      <vt:lpstr>第5段：判断对错，说明理由</vt:lpstr>
      <vt:lpstr>第6段：</vt:lpstr>
      <vt:lpstr>第7段：</vt:lpstr>
      <vt:lpstr>小结</vt:lpstr>
      <vt:lpstr>预习：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253</cp:revision>
  <dcterms:created xsi:type="dcterms:W3CDTF">2011-10-16T07:10:07Z</dcterms:created>
  <dcterms:modified xsi:type="dcterms:W3CDTF">2015-03-25T10:05:51Z</dcterms:modified>
</cp:coreProperties>
</file>