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3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6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6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1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5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27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3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9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0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D8124-8C5D-4016-A6B4-5EE253431F6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FF704-6601-4D53-8FD0-3B9480F63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6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Kanatlılarda kesim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7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5125"/>
            <a:ext cx="9982200" cy="5811838"/>
          </a:xfrm>
        </p:spPr>
        <p:txBody>
          <a:bodyPr>
            <a:normAutofit/>
          </a:bodyPr>
          <a:lstStyle/>
          <a:p>
            <a:r>
              <a:rPr lang="tr-TR" dirty="0"/>
              <a:t>Kuzey Amerika’da genellikle düşük voltaj ve yüksek sıklıkta ki (25-80 volt ve 400-1500 Hz), </a:t>
            </a:r>
            <a:endParaRPr lang="tr-TR" dirty="0" smtClean="0"/>
          </a:p>
          <a:p>
            <a:r>
              <a:rPr lang="tr-TR" dirty="0" smtClean="0"/>
              <a:t>Avrupa’da </a:t>
            </a:r>
            <a:r>
              <a:rPr lang="tr-TR" dirty="0"/>
              <a:t>yüksek voltaj ve düşük sıklıkta (80-150 volt ve 50-300 Hz) elektrikle bayıltma kullanılırken </a:t>
            </a:r>
            <a:endParaRPr lang="tr-TR" dirty="0" smtClean="0"/>
          </a:p>
          <a:p>
            <a:r>
              <a:rPr lang="tr-TR" dirty="0" smtClean="0"/>
              <a:t>Türkiye’de </a:t>
            </a:r>
            <a:r>
              <a:rPr lang="tr-TR" dirty="0"/>
              <a:t>ise 20-120 volt ve 20-150 Hz uygulanmaktadır </a:t>
            </a:r>
            <a:endParaRPr lang="tr-TR" dirty="0" smtClean="0"/>
          </a:p>
          <a:p>
            <a:r>
              <a:rPr lang="tr-TR" dirty="0"/>
              <a:t>Türkiye’de kesimhanelere ve kanatlı türüne göre değişmekle birlikte; ortalama </a:t>
            </a:r>
            <a:endParaRPr lang="tr-TR" dirty="0" smtClean="0"/>
          </a:p>
          <a:p>
            <a:r>
              <a:rPr lang="tr-TR" dirty="0" smtClean="0"/>
              <a:t>etçi </a:t>
            </a:r>
            <a:r>
              <a:rPr lang="tr-TR" dirty="0"/>
              <a:t>piliçlerde 30 Volt, 700 Hz ve 0.8 Amper 11 saniye süreyle; </a:t>
            </a:r>
            <a:endParaRPr lang="tr-TR" dirty="0" smtClean="0"/>
          </a:p>
          <a:p>
            <a:r>
              <a:rPr lang="tr-TR" dirty="0" smtClean="0"/>
              <a:t>dişi </a:t>
            </a:r>
            <a:r>
              <a:rPr lang="tr-TR" dirty="0"/>
              <a:t>hindiler de 30-50 Volt, 250-350 Hz, </a:t>
            </a:r>
            <a:endParaRPr lang="tr-TR" dirty="0" smtClean="0"/>
          </a:p>
          <a:p>
            <a:r>
              <a:rPr lang="tr-TR" dirty="0" smtClean="0"/>
              <a:t>erkek </a:t>
            </a:r>
            <a:r>
              <a:rPr lang="tr-TR" dirty="0"/>
              <a:t>hindilerde ise 40-60 volt, 300-450 Hz 20-30 saniye süre ile uygulanmaktadır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62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Elektrik ile bayıltmada yüksek amper kullanıldığında </a:t>
            </a:r>
            <a:endParaRPr lang="tr-TR" dirty="0" smtClean="0"/>
          </a:p>
          <a:p>
            <a:r>
              <a:rPr lang="tr-TR" dirty="0" smtClean="0"/>
              <a:t>omurga </a:t>
            </a:r>
            <a:r>
              <a:rPr lang="tr-TR" dirty="0"/>
              <a:t>ve kanat kırıkları ile kasların çok hızlı </a:t>
            </a:r>
            <a:r>
              <a:rPr lang="tr-TR" dirty="0" err="1"/>
              <a:t>kontraksiyonundan</a:t>
            </a:r>
            <a:r>
              <a:rPr lang="tr-TR" dirty="0"/>
              <a:t> dolayı göğüs kasındaki kas </a:t>
            </a:r>
            <a:r>
              <a:rPr lang="tr-TR" dirty="0" err="1"/>
              <a:t>fibrillerine</a:t>
            </a:r>
            <a:r>
              <a:rPr lang="tr-TR" dirty="0"/>
              <a:t> zarar vermekte,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kapillar</a:t>
            </a:r>
            <a:r>
              <a:rPr lang="tr-TR" dirty="0" smtClean="0"/>
              <a:t> </a:t>
            </a:r>
            <a:r>
              <a:rPr lang="tr-TR" dirty="0"/>
              <a:t>damarların yırtılmasına ve buna bağlı olarak göğüste </a:t>
            </a:r>
            <a:r>
              <a:rPr lang="tr-TR" dirty="0" err="1"/>
              <a:t>hemorajilere</a:t>
            </a:r>
            <a:r>
              <a:rPr lang="tr-TR" dirty="0"/>
              <a:t> sebep olmaktadır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3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Gazla Bayıltma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Elektrikle bayıltmanın olumsuz sonuçlarını ortadan kaldırmak amacı ile gazla bayıltma metodu geliştirilmiştir.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için farklı dozlarda çeşitli gazlar (CO</a:t>
            </a:r>
            <a:r>
              <a:rPr lang="tr-TR" b="1" dirty="0"/>
              <a:t>2</a:t>
            </a:r>
            <a:r>
              <a:rPr lang="tr-TR" dirty="0"/>
              <a:t>, Ar ve N) tek başına veya birlikte kullanılmaktadır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Gazla bayıltmanın birçok avantajı bulunmaktadır. Bunlarda birincisi </a:t>
            </a:r>
            <a:r>
              <a:rPr lang="tr-TR" dirty="0" err="1"/>
              <a:t>rigor</a:t>
            </a:r>
            <a:r>
              <a:rPr lang="tr-TR" dirty="0"/>
              <a:t> </a:t>
            </a:r>
            <a:r>
              <a:rPr lang="tr-TR" dirty="0" err="1"/>
              <a:t>mortisin</a:t>
            </a:r>
            <a:r>
              <a:rPr lang="tr-TR" dirty="0"/>
              <a:t> hızlı bir </a:t>
            </a:r>
            <a:r>
              <a:rPr lang="tr-TR" dirty="0" smtClean="0"/>
              <a:t>şekilde. </a:t>
            </a:r>
            <a:r>
              <a:rPr lang="tr-TR" dirty="0"/>
              <a:t>Ayrıca kan </a:t>
            </a:r>
            <a:r>
              <a:rPr lang="tr-TR" dirty="0" err="1"/>
              <a:t>peteşilerinin</a:t>
            </a:r>
            <a:r>
              <a:rPr lang="tr-TR" dirty="0"/>
              <a:t> oluşumu elektrikle bayıltmaya göre daha az düzeyde </a:t>
            </a:r>
            <a:r>
              <a:rPr lang="tr-TR" dirty="0" smtClean="0"/>
              <a:t>görülmektedir</a:t>
            </a:r>
          </a:p>
          <a:p>
            <a:r>
              <a:rPr lang="tr-TR" dirty="0" smtClean="0"/>
              <a:t> </a:t>
            </a:r>
            <a:r>
              <a:rPr lang="tr-TR" dirty="0"/>
              <a:t>Fakat bayıltmada kullanılan gazlara göre kemik kırıkları ve </a:t>
            </a:r>
            <a:r>
              <a:rPr lang="tr-TR" dirty="0" err="1"/>
              <a:t>hemorajilerin</a:t>
            </a:r>
            <a:r>
              <a:rPr lang="tr-TR" dirty="0"/>
              <a:t> görülme oranları değişmektedir.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44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Kesim ve Kan Akıtma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Kesimhanede kesim elle veya makine ile yapılabilmektedir. Elle kesimde, keskin bir bıçakla piliçlerin boyun bölgesi V. </a:t>
            </a:r>
            <a:r>
              <a:rPr lang="tr-TR" dirty="0" err="1"/>
              <a:t>Jugularis’den</a:t>
            </a:r>
            <a:r>
              <a:rPr lang="tr-TR" dirty="0"/>
              <a:t> </a:t>
            </a:r>
            <a:r>
              <a:rPr lang="tr-TR" dirty="0" smtClean="0"/>
              <a:t>kesilmektedir.</a:t>
            </a:r>
          </a:p>
          <a:p>
            <a:r>
              <a:rPr lang="tr-TR" dirty="0" smtClean="0"/>
              <a:t> </a:t>
            </a:r>
            <a:r>
              <a:rPr lang="tr-TR" dirty="0"/>
              <a:t>Fakat baş, boyundan ayrılmamalıdır. </a:t>
            </a:r>
            <a:endParaRPr lang="tr-TR" dirty="0" smtClean="0"/>
          </a:p>
          <a:p>
            <a:r>
              <a:rPr lang="tr-TR" dirty="0" smtClean="0"/>
              <a:t>Makineli </a:t>
            </a:r>
            <a:r>
              <a:rPr lang="tr-TR" dirty="0"/>
              <a:t>kesim de kullanılmaya başlanmıştır. Makineli kesimde, silindir ile kanatlıların boyun bölgesi kesilmektedir. Silindir büyük ya da küçük olabilmektedir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7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Kesimhaneye getirilen piliçler kesim sırası gelene kadar taşıma kamyonlarının içinde bekletme bölümlerinde bekletilmektedir </a:t>
            </a:r>
            <a:endParaRPr lang="tr-TR" dirty="0" smtClean="0"/>
          </a:p>
          <a:p>
            <a:r>
              <a:rPr lang="tr-TR" dirty="0" smtClean="0"/>
              <a:t>Kümesten </a:t>
            </a:r>
            <a:r>
              <a:rPr lang="tr-TR" dirty="0"/>
              <a:t>kesimhaneye taşınan kanatlılarda ölüm ve ağırlık kaybını azaltmak için, bekletme alanında yeterli düzeyde havalandırma uygulanmalıdır. </a:t>
            </a:r>
            <a:endParaRPr lang="tr-TR" dirty="0" smtClean="0"/>
          </a:p>
          <a:p>
            <a:r>
              <a:rPr lang="tr-TR" dirty="0" smtClean="0"/>
              <a:t>Bekletme </a:t>
            </a:r>
            <a:r>
              <a:rPr lang="tr-TR" dirty="0"/>
              <a:t>alanında ki süre, havalandırma ve sıcaklık ürün kalitesini etkilemektedir.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Bekletme </a:t>
            </a:r>
            <a:r>
              <a:rPr lang="tr-TR" dirty="0"/>
              <a:t>süresi; kanatlıda </a:t>
            </a:r>
            <a:r>
              <a:rPr lang="tr-TR" dirty="0" err="1"/>
              <a:t>kortikosteroid</a:t>
            </a:r>
            <a:r>
              <a:rPr lang="tr-TR" dirty="0"/>
              <a:t> düzeyini artırmakta ve etteki </a:t>
            </a:r>
            <a:r>
              <a:rPr lang="tr-TR" dirty="0" err="1"/>
              <a:t>pH</a:t>
            </a:r>
            <a:r>
              <a:rPr lang="tr-TR" dirty="0"/>
              <a:t> düzeyini düşürerek et kalitesini olumsuz yönde etkilemektedir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898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Kesim öncesi kısa süreli stres sonucunda kas metabolizması hızlanmakta karkas sıcaklığı yüksek iken kas </a:t>
            </a:r>
            <a:r>
              <a:rPr lang="tr-TR" dirty="0" err="1"/>
              <a:t>pH’sı</a:t>
            </a:r>
            <a:r>
              <a:rPr lang="tr-TR" dirty="0"/>
              <a:t> hızlı bir şekilde düşmektedir.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da protein </a:t>
            </a:r>
            <a:r>
              <a:rPr lang="tr-TR" dirty="0" err="1"/>
              <a:t>denatürasyonuna</a:t>
            </a:r>
            <a:r>
              <a:rPr lang="tr-TR" dirty="0"/>
              <a:t> neden olmakta ve et soluk renkte ve su tutma kapasitesi düşük olmaktadır. </a:t>
            </a:r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/>
              <a:t>uzun süreli strese maruz kalırsa kaslarda hızlı glikojen tüketilip kas </a:t>
            </a:r>
            <a:r>
              <a:rPr lang="tr-TR" dirty="0" err="1"/>
              <a:t>pH’sı</a:t>
            </a:r>
            <a:r>
              <a:rPr lang="tr-TR" dirty="0"/>
              <a:t> daha da artmaktadır.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et koyu renkli, sert ve kuru </a:t>
            </a:r>
            <a:r>
              <a:rPr lang="tr-TR" dirty="0" smtClean="0"/>
              <a:t>görünümde </a:t>
            </a:r>
            <a:r>
              <a:rPr lang="tr-TR" dirty="0"/>
              <a:t>ya da yüksek su tutma kapasitesinde </a:t>
            </a:r>
            <a:r>
              <a:rPr lang="tr-TR" dirty="0" smtClean="0"/>
              <a:t>olmaktadır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7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Taşıma kamyonlarında bulunan kanatlılar kesim sırası geldiğinde işçiler tarafından iki ayağından kesim bandında yer alan askılara yerleştirilir </a:t>
            </a:r>
            <a:endParaRPr lang="tr-TR" dirty="0" smtClean="0"/>
          </a:p>
          <a:p>
            <a:r>
              <a:rPr lang="tr-TR" dirty="0" smtClean="0"/>
              <a:t>Asma </a:t>
            </a:r>
            <a:r>
              <a:rPr lang="tr-TR" dirty="0"/>
              <a:t>sırasında kanatlıların strese girmemesine özen gösterilmelidir. Asılma sırasında eksik ve yanlış uygulamalar çırpınma sonucunda kanat ve bacak kırıkları, göğüs etinde morarma gibi et kalitesinde olumsuz sonuçlar doğurmaktadır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Ayrıca çırpınmaya bağlı olarak </a:t>
            </a:r>
            <a:r>
              <a:rPr lang="tr-TR" dirty="0" err="1"/>
              <a:t>metabolik</a:t>
            </a:r>
            <a:r>
              <a:rPr lang="tr-TR" dirty="0"/>
              <a:t> hızın artması ile kas içi sıcaklık değerleri artmakta ve özellikle hindilerde göğüs etinin büyük olması sebebiyle kesim sonrası soğutma işlemi daha zor gerçekleşmektedir </a:t>
            </a:r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/>
              <a:t>plastik taşıma kasalarının kapakları boşaltma süresince uygun pozisyonda durmuyorsa çarpmadan kaynaklı bacak ve kanatlarda yaralanmalara neden olabilir.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58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Canlıların askıya asıldığı alanda düşük yoğunlukta ışık kullanılması askılara asılma esnasında hayvanların daha sakin olmalarını ve dolayısıyla çırpınmalarını engelleyecektir. </a:t>
            </a:r>
            <a:endParaRPr lang="tr-TR" dirty="0" smtClean="0"/>
          </a:p>
          <a:p>
            <a:r>
              <a:rPr lang="tr-TR" dirty="0" smtClean="0"/>
              <a:t>Mavi </a:t>
            </a:r>
            <a:r>
              <a:rPr lang="tr-TR" dirty="0"/>
              <a:t>ve kırmızı renkli ışıklar hayvanların sakinleşmesi bakımından en etkili renklerdir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01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Askıya asılan kanatlılar sakinleşmesi için mavi ve kırmızı ışık veren odalardan geçirilerek bayıltma bölümüne gönderilir </a:t>
            </a:r>
            <a:endParaRPr lang="tr-TR" dirty="0" smtClean="0"/>
          </a:p>
          <a:p>
            <a:r>
              <a:rPr lang="tr-TR" dirty="0" smtClean="0"/>
              <a:t>Hindilerde </a:t>
            </a:r>
            <a:r>
              <a:rPr lang="tr-TR" dirty="0"/>
              <a:t>buna ek olarak hayvanın sakinleşmesi için göğüs kısmının göğüs bandına sürtünmesi </a:t>
            </a:r>
            <a:r>
              <a:rPr lang="tr-TR" dirty="0" smtClean="0"/>
              <a:t>sağlanır. </a:t>
            </a:r>
          </a:p>
          <a:p>
            <a:r>
              <a:rPr lang="tr-TR" dirty="0" smtClean="0"/>
              <a:t>Hayvanların </a:t>
            </a:r>
            <a:r>
              <a:rPr lang="tr-TR" dirty="0"/>
              <a:t>stres altına girmelerini önlemek, kesimin daha insani bir boyut kazanması ve et kalitesinin olumsuz yönde etkilenmemesi için kanatlılara bayıltma (şoklama) işlemi uygulanır.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094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Şoklama ile bayıltma noktasına ulaşan kanatlılarda kaslar tamamen gevşemekte ve kesimden sonra tüyler kolaylıkla yolunmaktadır. Bayıltma ile kanatlılarda çırpınma azalmakta ve kesim kolaylaşmaktadır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03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 kanatlı türlerinde ve kesim yöntemlerinde bayıltma ile ölüm arasında geçen bilinçsiz döneminin </a:t>
            </a:r>
            <a:r>
              <a:rPr lang="tr-TR" dirty="0" smtClean="0"/>
              <a:t>en </a:t>
            </a:r>
            <a:r>
              <a:rPr lang="tr-TR" dirty="0"/>
              <a:t>az 40 saniye olması gerektiği bildirilmiştir </a:t>
            </a:r>
            <a:endParaRPr lang="tr-TR" dirty="0" smtClean="0"/>
          </a:p>
          <a:p>
            <a:r>
              <a:rPr lang="tr-TR" dirty="0"/>
              <a:t>Bayıltma yöntemi ve şiddeti et kalitesini etkilemekte veya kanatlıların kesimden önce ölmesine neden olabilmektedir. Bayıltma yöntemi elektrikle veya gazla olmak üzere 2 farklı şekilde yapılabilmektedir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5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Elektrikle Bayıltma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Dünyada en çok tercih gören yöntem elektrikle bayıltmadır. Bayıltma işleminde kanatlı önce kafasının batacağı su içeren bir haznenin içinden geçirildikten sonra elektrik akımı uygulanmaktadır. </a:t>
            </a:r>
            <a:endParaRPr lang="tr-TR" dirty="0" smtClean="0"/>
          </a:p>
          <a:p>
            <a:r>
              <a:rPr lang="tr-TR" dirty="0" smtClean="0"/>
              <a:t>Kesim </a:t>
            </a:r>
            <a:r>
              <a:rPr lang="tr-TR" dirty="0"/>
              <a:t>ile elektrik şoku arasında geçen sürenin 15-18 saniyeyi geçmemesi gerekir. </a:t>
            </a:r>
            <a:endParaRPr lang="tr-TR" dirty="0" smtClean="0"/>
          </a:p>
          <a:p>
            <a:r>
              <a:rPr lang="tr-TR" dirty="0" smtClean="0"/>
              <a:t>Elektrikle </a:t>
            </a:r>
            <a:r>
              <a:rPr lang="tr-TR" dirty="0"/>
              <a:t>bayıltma sisteminin etkinliği akım, voltaj, dalga formu, sıklığı, uygulama süresi ile kanatlı türü ve ağırlığı gibi birçok faktöre bağlı olarak değişmektedir.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faktörler ülkelere ait yönetmelik ve et kalite kriterleri ile ilişkilidir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4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Microsoft Office PowerPoint</Application>
  <PresentationFormat>Geniş ekran</PresentationFormat>
  <Paragraphs>47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Kanatlılarda kesim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Elektrikle Bayıltma</vt:lpstr>
      <vt:lpstr>PowerPoint Sunusu</vt:lpstr>
      <vt:lpstr>PowerPoint Sunusu</vt:lpstr>
      <vt:lpstr>Gazla Bayıltma</vt:lpstr>
      <vt:lpstr>Kesim ve Kan Akıtma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Kanatlılarda kesim</dc:title>
  <dc:creator>user</dc:creator>
  <cp:lastModifiedBy>user</cp:lastModifiedBy>
  <cp:revision>1</cp:revision>
  <dcterms:created xsi:type="dcterms:W3CDTF">2017-05-08T12:13:56Z</dcterms:created>
  <dcterms:modified xsi:type="dcterms:W3CDTF">2017-05-08T12:14:01Z</dcterms:modified>
</cp:coreProperties>
</file>