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6F9DB-D5AE-4648-B03A-CA425E4DFBC0}" type="datetimeFigureOut">
              <a:rPr lang="tr-TR" smtClean="0"/>
              <a:t>05.11.2020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4D992-3DE6-4AFC-8B93-1FEE190EA7CB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6956" y="277814"/>
            <a:ext cx="8687044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3600" smtClean="0"/>
              <a:t>Onkolojide kullanılan görüntüleme yöntemleri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077" y="2205039"/>
            <a:ext cx="7355275" cy="4530725"/>
          </a:xfrm>
        </p:spPr>
        <p:txBody>
          <a:bodyPr/>
          <a:lstStyle/>
          <a:p>
            <a:pPr eaLnBrk="1" hangingPunct="1"/>
            <a:r>
              <a:rPr lang="tr-TR" altLang="tr-TR" smtClean="0">
                <a:latin typeface="Times New Roman" pitchFamily="18" charset="0"/>
              </a:rPr>
              <a:t>Kemik sintigrafisi</a:t>
            </a:r>
          </a:p>
          <a:p>
            <a:pPr eaLnBrk="1" hangingPunct="1"/>
            <a:r>
              <a:rPr lang="tr-TR" altLang="tr-TR" smtClean="0">
                <a:latin typeface="Times New Roman" pitchFamily="18" charset="0"/>
              </a:rPr>
              <a:t>I-131 MIBG</a:t>
            </a:r>
          </a:p>
          <a:p>
            <a:pPr eaLnBrk="1" hangingPunct="1"/>
            <a:r>
              <a:rPr lang="tr-TR" altLang="tr-TR" smtClean="0">
                <a:latin typeface="Times New Roman" pitchFamily="18" charset="0"/>
              </a:rPr>
              <a:t>F 18 FDG PET</a:t>
            </a:r>
          </a:p>
          <a:p>
            <a:pPr eaLnBrk="1" hangingPunct="1"/>
            <a:r>
              <a:rPr lang="tr-TR" altLang="tr-TR" smtClean="0">
                <a:latin typeface="Times New Roman" pitchFamily="18" charset="0"/>
              </a:rPr>
              <a:t>Ga 68 ile bağlı peptidler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0903" y="1"/>
            <a:ext cx="8244750" cy="1433513"/>
          </a:xfrm>
        </p:spPr>
        <p:txBody>
          <a:bodyPr/>
          <a:lstStyle/>
          <a:p>
            <a:pPr eaLnBrk="1" hangingPunct="1"/>
            <a:r>
              <a:rPr lang="tr-TR" altLang="tr-TR" sz="3200" b="1" smtClean="0">
                <a:latin typeface="Times New Roman" pitchFamily="18" charset="0"/>
              </a:rPr>
              <a:t>I-131 MIBG (Metaiyodobenzilguanidin)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956" y="2133601"/>
            <a:ext cx="8230089" cy="3998913"/>
          </a:xfrm>
        </p:spPr>
        <p:txBody>
          <a:bodyPr/>
          <a:lstStyle/>
          <a:p>
            <a:pPr eaLnBrk="1" hangingPunct="1"/>
            <a:r>
              <a:rPr lang="tr-TR" altLang="tr-TR" sz="2400" smtClean="0">
                <a:latin typeface="Times New Roman" pitchFamily="18" charset="0"/>
              </a:rPr>
              <a:t>Adrenal medulla (feokromositoma) ve kromaffin hücre kökenli tümör görüntülenmesinde kullanılıyor. Postsinaptik alanda noradrenalin reuptake mekanizması ile birikiyor.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z="2400" smtClean="0">
              <a:latin typeface="Times New Roman" pitchFamily="18" charset="0"/>
            </a:endParaRPr>
          </a:p>
          <a:p>
            <a:pPr eaLnBrk="1" hangingPunct="1"/>
            <a:r>
              <a:rPr lang="tr-TR" altLang="tr-TR" sz="2400" smtClean="0">
                <a:latin typeface="Times New Roman" pitchFamily="18" charset="0"/>
              </a:rPr>
              <a:t>Feokromositoma,nöroblastoma,paragangliomada etkin.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z="2400" smtClean="0">
              <a:latin typeface="Times New Roman" pitchFamily="18" charset="0"/>
            </a:endParaRPr>
          </a:p>
          <a:p>
            <a:pPr eaLnBrk="1" hangingPunct="1"/>
            <a:r>
              <a:rPr lang="tr-TR" altLang="tr-TR" sz="2400" smtClean="0">
                <a:latin typeface="Times New Roman" pitchFamily="18" charset="0"/>
              </a:rPr>
              <a:t>Radyoaktif tedavide olumlu sonuçlar var.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0903" y="722314"/>
            <a:ext cx="8533097" cy="6135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</Words>
  <Application>Microsoft Office PowerPoint</Application>
  <PresentationFormat>Ekran Gösterisi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4" baseType="lpstr">
      <vt:lpstr>Ofis Teması</vt:lpstr>
      <vt:lpstr>Onkolojide kullanılan görüntüleme yöntemleri</vt:lpstr>
      <vt:lpstr>I-131 MIBG (Metaiyodobenzilguanidin)</vt:lpstr>
      <vt:lpstr>Slayt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Onkoloji’de Nükleer Tıp</dc:title>
  <dc:creator>user</dc:creator>
  <cp:lastModifiedBy>user</cp:lastModifiedBy>
  <cp:revision>2</cp:revision>
  <dcterms:created xsi:type="dcterms:W3CDTF">2020-11-05T08:26:57Z</dcterms:created>
  <dcterms:modified xsi:type="dcterms:W3CDTF">2020-11-05T08:28:54Z</dcterms:modified>
</cp:coreProperties>
</file>