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1"/>
  </p:notesMasterIdLst>
  <p:sldIdLst>
    <p:sldId id="1082" r:id="rId4"/>
    <p:sldId id="604" r:id="rId5"/>
    <p:sldId id="611" r:id="rId6"/>
    <p:sldId id="1085" r:id="rId7"/>
    <p:sldId id="1083" r:id="rId8"/>
    <p:sldId id="1086" r:id="rId9"/>
    <p:sldId id="1084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4" autoAdjust="0"/>
    <p:restoredTop sz="91471" autoAdjust="0"/>
  </p:normalViewPr>
  <p:slideViewPr>
    <p:cSldViewPr snapToGrid="0">
      <p:cViewPr varScale="1">
        <p:scale>
          <a:sx n="84" d="100"/>
          <a:sy n="84" d="100"/>
        </p:scale>
        <p:origin x="1056" y="9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3/2/2020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3/2/2020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3/2/2020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3/2/2020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3/2/2020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3/2/2020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3/2/2020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3/2/2020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6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459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/>
              <a:t>Tapu Sicili Uygulamaları </a:t>
            </a:r>
            <a:r>
              <a:rPr lang="tr-TR" sz="3200" b="1" dirty="0" smtClean="0"/>
              <a:t>I</a:t>
            </a: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Deniz DENİZ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2505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HAFTA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Tapu Sicili Kavramı, Kadastro, Tapu Sicilinin Unsurları</a:t>
            </a: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2660196"/>
            <a:ext cx="851783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b="1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Tapu sicili,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Devletin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sorumluluğu altında, tescil ve açıklık ilkelerine göre taşınmazlar ile üzerindeki hakların durumlarını göstermek üzere tutulan sicildir. </a:t>
            </a:r>
            <a:endParaRPr lang="tr-T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Tapu Sicili ve Kadastro Kavramları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39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0" y="2534466"/>
            <a:ext cx="8517838" cy="3062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Kadastro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kısaca, taşınmaz malların geometrik ve hukukî durumlarını tespit etmek olarak tanımlanır. Kadastronun fennî veya teknik yönü ile taşınmazın niteliği, miktarı, sınırları, geometrik durumu tespit edilmekte; hukukî yönü ile de taşınmaz üzerindeki haklar belirlenmektedir. Tapu sicilinin gerçek anlamda işlevini yerine getirebilmesi için, anılan tespitlerin doğru bir şekilde yapılması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gerekir.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Tapu Sicili ve Kadastro Kavramları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32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2054406"/>
            <a:ext cx="851783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Tapu sicili, tapu kütüğü ve kat mülkiyeti kütüğü ile bunları tamamlayan yevmiye defteri ve belgeler ile plânlardan oluşur (TMK m. 997/2). Aslî siciller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TMK’de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bu şekilde sayıldıktan sonra yardımcı sicillerin belirlenmesi tüzüğe bırakılmıştır.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TST’nin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7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nci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maddesinde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TMK’de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belirtilen ana sicillerin yanı sıra yardımcı siciller de düzenlenmiştir. </a:t>
            </a:r>
            <a:endParaRPr lang="tr-TR" sz="24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Tapu Sicilinin Unsurları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92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0" y="2363016"/>
            <a:ext cx="851783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TST’de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, ana sicillerin, tapu kütüğü, kat mülkiyeti kütüğü, yevmiye defteri, resmî belgeler (resmi senet, mahkeme kararı ve diğerleri) ve plandan oluştuğu; yardımcı sicillerin ise, aziller sicili, düzeltmeler sicili, kamu orta malları sicili ve tapu envanter defterinden oluştuğu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belirtilmiştir.</a:t>
            </a:r>
            <a:endParaRPr lang="tr-TR" sz="24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Tapu Sicilinin Unsurları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11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507391" y="1837236"/>
            <a:ext cx="851783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Eşya Hukuku, Aydın Aybay, Hüseyin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Hatemi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Vedat Kitabevi,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İstanbul.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Eşya Hukuku, Jale G.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Akipek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Turgut Akıntürk, Beta Yayınları, İstanbul,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2009.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Eşya Hukuku, Kemal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Oğuzman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Özer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Seliçi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Saibe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Oktay-Özdemir, Filiz Yayınevi, İstanbul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2006.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Eşya Hukuku, </a:t>
            </a:r>
            <a:r>
              <a:rPr lang="tr-TR" sz="2000" dirty="0" err="1">
                <a:latin typeface="Arial" panose="020B0604020202020204" pitchFamily="34" charset="0"/>
                <a:cs typeface="Arial" panose="020B0604020202020204" pitchFamily="34" charset="0"/>
              </a:rPr>
              <a:t>Kudrat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Güven, Turhan Esener, Yetkin Yayınları,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Ankara.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Eşya Hukuku, Şeref Ertaç, Seçkin Yayınları, Ankara,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2008.</a:t>
            </a:r>
          </a:p>
          <a:p>
            <a:pPr marL="1257300" lvl="2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Medeni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Kanun, 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Borçlar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Kanunu, 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 algn="just">
              <a:buFont typeface="Wingdings" panose="05000000000000000000" pitchFamily="2" charset="2"/>
              <a:buChar char="Ø"/>
            </a:pP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Genelgeler</a:t>
            </a:r>
          </a:p>
          <a:p>
            <a:pPr marL="1257300" lvl="2" indent="-342900" algn="just"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Kanunlar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ve Tüzükler.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776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12486</TotalTime>
  <Words>294</Words>
  <Application>Microsoft Office PowerPoint</Application>
  <PresentationFormat>Ekran Gösterisi (4:3)</PresentationFormat>
  <Paragraphs>27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7</vt:i4>
      </vt:variant>
    </vt:vector>
  </HeadingPairs>
  <TitlesOfParts>
    <vt:vector size="16" baseType="lpstr">
      <vt:lpstr>ＭＳ Ｐゴシック</vt:lpstr>
      <vt:lpstr>Arial</vt:lpstr>
      <vt:lpstr>Calibri</vt:lpstr>
      <vt:lpstr>Times New Roman</vt:lpstr>
      <vt:lpstr>Trebuchet MS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arahmantursun@gmail.com</cp:lastModifiedBy>
  <cp:revision>814</cp:revision>
  <cp:lastPrinted>2016-10-24T07:53:35Z</cp:lastPrinted>
  <dcterms:created xsi:type="dcterms:W3CDTF">2016-09-18T09:35:24Z</dcterms:created>
  <dcterms:modified xsi:type="dcterms:W3CDTF">2020-03-02T13:09:01Z</dcterms:modified>
</cp:coreProperties>
</file>