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4"/>
  </p:notesMasterIdLst>
  <p:sldIdLst>
    <p:sldId id="256" r:id="rId2"/>
    <p:sldId id="280" r:id="rId3"/>
    <p:sldId id="319" r:id="rId4"/>
    <p:sldId id="376" r:id="rId5"/>
    <p:sldId id="257" r:id="rId6"/>
    <p:sldId id="375" r:id="rId7"/>
    <p:sldId id="380" r:id="rId8"/>
    <p:sldId id="382" r:id="rId9"/>
    <p:sldId id="381" r:id="rId10"/>
    <p:sldId id="379" r:id="rId11"/>
    <p:sldId id="318" r:id="rId12"/>
    <p:sldId id="28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5D7F19-1A6A-4090-B856-9CA6B4140BE5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17F31C8-466F-4DD9-B300-EE8C9D23CAD0}">
      <dgm:prSet phldrT="[Metin]"/>
      <dgm:spPr/>
      <dgm:t>
        <a:bodyPr/>
        <a:lstStyle/>
        <a:p>
          <a:r>
            <a:rPr lang="tr-TR" dirty="0" smtClean="0"/>
            <a:t>Ne biliyoruz?</a:t>
          </a:r>
          <a:endParaRPr lang="tr-TR" dirty="0"/>
        </a:p>
      </dgm:t>
    </dgm:pt>
    <dgm:pt modelId="{C18AB5A8-C182-4C8E-A9AC-92587A6E97B1}" type="parTrans" cxnId="{D38D2BE3-3D5A-42B6-8FB8-FF9CA2DDB07D}">
      <dgm:prSet/>
      <dgm:spPr/>
      <dgm:t>
        <a:bodyPr/>
        <a:lstStyle/>
        <a:p>
          <a:endParaRPr lang="tr-TR"/>
        </a:p>
      </dgm:t>
    </dgm:pt>
    <dgm:pt modelId="{E587C9A8-F865-4665-BF97-D7E6AB35B679}" type="sibTrans" cxnId="{D38D2BE3-3D5A-42B6-8FB8-FF9CA2DDB07D}">
      <dgm:prSet/>
      <dgm:spPr/>
      <dgm:t>
        <a:bodyPr/>
        <a:lstStyle/>
        <a:p>
          <a:endParaRPr lang="tr-TR"/>
        </a:p>
      </dgm:t>
    </dgm:pt>
    <dgm:pt modelId="{814AE14D-8C6A-44E2-9C30-F0C6504ED7BE}">
      <dgm:prSet phldrT="[Metin]"/>
      <dgm:spPr/>
      <dgm:t>
        <a:bodyPr/>
        <a:lstStyle/>
        <a:p>
          <a:r>
            <a:rPr lang="tr-TR" dirty="0" smtClean="0"/>
            <a:t>Ne öğrenmek istiyoruz?</a:t>
          </a:r>
          <a:endParaRPr lang="tr-TR" dirty="0"/>
        </a:p>
      </dgm:t>
    </dgm:pt>
    <dgm:pt modelId="{42378516-3D20-4778-BECD-FC7A70DB3731}" type="parTrans" cxnId="{132F63BE-1210-4251-8DB8-2D8BA768B4FD}">
      <dgm:prSet/>
      <dgm:spPr/>
      <dgm:t>
        <a:bodyPr/>
        <a:lstStyle/>
        <a:p>
          <a:endParaRPr lang="tr-TR"/>
        </a:p>
      </dgm:t>
    </dgm:pt>
    <dgm:pt modelId="{EBB1431F-EB73-484A-A6F0-DA44C8CA6A55}" type="sibTrans" cxnId="{132F63BE-1210-4251-8DB8-2D8BA768B4FD}">
      <dgm:prSet/>
      <dgm:spPr/>
      <dgm:t>
        <a:bodyPr/>
        <a:lstStyle/>
        <a:p>
          <a:endParaRPr lang="tr-TR"/>
        </a:p>
      </dgm:t>
    </dgm:pt>
    <dgm:pt modelId="{983D8B4A-F97D-49E2-9D10-E9C8BB6AEFF7}">
      <dgm:prSet phldrT="[Metin]"/>
      <dgm:spPr/>
      <dgm:t>
        <a:bodyPr/>
        <a:lstStyle/>
        <a:p>
          <a:r>
            <a:rPr lang="tr-TR" dirty="0" smtClean="0"/>
            <a:t>Neler öğrendik?</a:t>
          </a:r>
          <a:endParaRPr lang="tr-TR" dirty="0"/>
        </a:p>
      </dgm:t>
    </dgm:pt>
    <dgm:pt modelId="{99395228-55F8-45EF-9651-9735E55662D9}" type="parTrans" cxnId="{D6616BD7-F9EB-4088-BC7A-5E68414E4C2F}">
      <dgm:prSet/>
      <dgm:spPr/>
      <dgm:t>
        <a:bodyPr/>
        <a:lstStyle/>
        <a:p>
          <a:endParaRPr lang="tr-TR"/>
        </a:p>
      </dgm:t>
    </dgm:pt>
    <dgm:pt modelId="{BF345928-0CFC-40B2-90DC-2BDCE1F33957}" type="sibTrans" cxnId="{D6616BD7-F9EB-4088-BC7A-5E68414E4C2F}">
      <dgm:prSet/>
      <dgm:spPr/>
      <dgm:t>
        <a:bodyPr/>
        <a:lstStyle/>
        <a:p>
          <a:endParaRPr lang="tr-TR"/>
        </a:p>
      </dgm:t>
    </dgm:pt>
    <dgm:pt modelId="{16AA5097-A2D4-4FCA-867E-9AF38DB76D71}" type="pres">
      <dgm:prSet presAssocID="{435D7F19-1A6A-4090-B856-9CA6B4140BE5}" presName="Name0" presStyleCnt="0">
        <dgm:presLayoutVars>
          <dgm:dir/>
          <dgm:animLvl val="lvl"/>
          <dgm:resizeHandles val="exact"/>
        </dgm:presLayoutVars>
      </dgm:prSet>
      <dgm:spPr/>
    </dgm:pt>
    <dgm:pt modelId="{E09B5B4A-08FF-400B-996F-CDD5A98E6028}" type="pres">
      <dgm:prSet presAssocID="{017F31C8-466F-4DD9-B300-EE8C9D23CAD0}" presName="composite" presStyleCnt="0"/>
      <dgm:spPr/>
    </dgm:pt>
    <dgm:pt modelId="{6D1BDA1E-2901-4F4B-BAD7-A88744F7DBB2}" type="pres">
      <dgm:prSet presAssocID="{017F31C8-466F-4DD9-B300-EE8C9D23CAD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A860838E-9EE8-4DA6-9D09-30C296636555}" type="pres">
      <dgm:prSet presAssocID="{017F31C8-466F-4DD9-B300-EE8C9D23CAD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71B95A-78D1-4CEF-B748-3F44935EE39A}" type="pres">
      <dgm:prSet presAssocID="{E587C9A8-F865-4665-BF97-D7E6AB35B679}" presName="space" presStyleCnt="0"/>
      <dgm:spPr/>
    </dgm:pt>
    <dgm:pt modelId="{46DA1D94-8EAA-4B55-92E9-44D228EF3F79}" type="pres">
      <dgm:prSet presAssocID="{814AE14D-8C6A-44E2-9C30-F0C6504ED7BE}" presName="composite" presStyleCnt="0"/>
      <dgm:spPr/>
    </dgm:pt>
    <dgm:pt modelId="{F1F89D2B-47EF-47EB-A5A5-661762D848B8}" type="pres">
      <dgm:prSet presAssocID="{814AE14D-8C6A-44E2-9C30-F0C6504ED7B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106CC9-F244-42FE-83C3-08C13806A871}" type="pres">
      <dgm:prSet presAssocID="{814AE14D-8C6A-44E2-9C30-F0C6504ED7B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DDDEE9-A176-4275-B588-0F3E49F45F4C}" type="pres">
      <dgm:prSet presAssocID="{EBB1431F-EB73-484A-A6F0-DA44C8CA6A55}" presName="space" presStyleCnt="0"/>
      <dgm:spPr/>
    </dgm:pt>
    <dgm:pt modelId="{C5EA9D34-6B05-4B98-B544-FBAB1E61F1FE}" type="pres">
      <dgm:prSet presAssocID="{983D8B4A-F97D-49E2-9D10-E9C8BB6AEFF7}" presName="composite" presStyleCnt="0"/>
      <dgm:spPr/>
    </dgm:pt>
    <dgm:pt modelId="{6C1211DF-6E56-4186-BE8D-A6C1DF9A46AE}" type="pres">
      <dgm:prSet presAssocID="{983D8B4A-F97D-49E2-9D10-E9C8BB6AEFF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F46530C4-E854-4A18-85D5-EDE19E651648}" type="pres">
      <dgm:prSet presAssocID="{983D8B4A-F97D-49E2-9D10-E9C8BB6AEFF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38D2BE3-3D5A-42B6-8FB8-FF9CA2DDB07D}" srcId="{435D7F19-1A6A-4090-B856-9CA6B4140BE5}" destId="{017F31C8-466F-4DD9-B300-EE8C9D23CAD0}" srcOrd="0" destOrd="0" parTransId="{C18AB5A8-C182-4C8E-A9AC-92587A6E97B1}" sibTransId="{E587C9A8-F865-4665-BF97-D7E6AB35B679}"/>
    <dgm:cxn modelId="{FF0A32DC-3984-4B1E-86ED-B70CF5D6BB81}" type="presOf" srcId="{435D7F19-1A6A-4090-B856-9CA6B4140BE5}" destId="{16AA5097-A2D4-4FCA-867E-9AF38DB76D71}" srcOrd="0" destOrd="0" presId="urn:microsoft.com/office/officeart/2005/8/layout/hList1"/>
    <dgm:cxn modelId="{3378FE21-1DC7-4CF3-932B-3C7A3B1308EB}" type="presOf" srcId="{814AE14D-8C6A-44E2-9C30-F0C6504ED7BE}" destId="{F1F89D2B-47EF-47EB-A5A5-661762D848B8}" srcOrd="0" destOrd="0" presId="urn:microsoft.com/office/officeart/2005/8/layout/hList1"/>
    <dgm:cxn modelId="{7F560A38-B743-4BF4-B3B0-8534420354B7}" type="presOf" srcId="{983D8B4A-F97D-49E2-9D10-E9C8BB6AEFF7}" destId="{6C1211DF-6E56-4186-BE8D-A6C1DF9A46AE}" srcOrd="0" destOrd="0" presId="urn:microsoft.com/office/officeart/2005/8/layout/hList1"/>
    <dgm:cxn modelId="{343F1CA4-DB03-470C-BB55-104641311C8F}" type="presOf" srcId="{017F31C8-466F-4DD9-B300-EE8C9D23CAD0}" destId="{6D1BDA1E-2901-4F4B-BAD7-A88744F7DBB2}" srcOrd="0" destOrd="0" presId="urn:microsoft.com/office/officeart/2005/8/layout/hList1"/>
    <dgm:cxn modelId="{D6616BD7-F9EB-4088-BC7A-5E68414E4C2F}" srcId="{435D7F19-1A6A-4090-B856-9CA6B4140BE5}" destId="{983D8B4A-F97D-49E2-9D10-E9C8BB6AEFF7}" srcOrd="2" destOrd="0" parTransId="{99395228-55F8-45EF-9651-9735E55662D9}" sibTransId="{BF345928-0CFC-40B2-90DC-2BDCE1F33957}"/>
    <dgm:cxn modelId="{132F63BE-1210-4251-8DB8-2D8BA768B4FD}" srcId="{435D7F19-1A6A-4090-B856-9CA6B4140BE5}" destId="{814AE14D-8C6A-44E2-9C30-F0C6504ED7BE}" srcOrd="1" destOrd="0" parTransId="{42378516-3D20-4778-BECD-FC7A70DB3731}" sibTransId="{EBB1431F-EB73-484A-A6F0-DA44C8CA6A55}"/>
    <dgm:cxn modelId="{12353D2A-8192-4DFB-9A40-95DD8994EEB0}" type="presParOf" srcId="{16AA5097-A2D4-4FCA-867E-9AF38DB76D71}" destId="{E09B5B4A-08FF-400B-996F-CDD5A98E6028}" srcOrd="0" destOrd="0" presId="urn:microsoft.com/office/officeart/2005/8/layout/hList1"/>
    <dgm:cxn modelId="{3C5739D4-05C8-40F6-B3D2-BD266D16A79D}" type="presParOf" srcId="{E09B5B4A-08FF-400B-996F-CDD5A98E6028}" destId="{6D1BDA1E-2901-4F4B-BAD7-A88744F7DBB2}" srcOrd="0" destOrd="0" presId="urn:microsoft.com/office/officeart/2005/8/layout/hList1"/>
    <dgm:cxn modelId="{D9711AFD-7D6E-4926-9C2A-6BF957BE02E1}" type="presParOf" srcId="{E09B5B4A-08FF-400B-996F-CDD5A98E6028}" destId="{A860838E-9EE8-4DA6-9D09-30C296636555}" srcOrd="1" destOrd="0" presId="urn:microsoft.com/office/officeart/2005/8/layout/hList1"/>
    <dgm:cxn modelId="{6425A56D-B431-4C6F-BA97-8681EF6D78F6}" type="presParOf" srcId="{16AA5097-A2D4-4FCA-867E-9AF38DB76D71}" destId="{A071B95A-78D1-4CEF-B748-3F44935EE39A}" srcOrd="1" destOrd="0" presId="urn:microsoft.com/office/officeart/2005/8/layout/hList1"/>
    <dgm:cxn modelId="{CB457021-CE0A-47DC-BF08-4BA7645A25B4}" type="presParOf" srcId="{16AA5097-A2D4-4FCA-867E-9AF38DB76D71}" destId="{46DA1D94-8EAA-4B55-92E9-44D228EF3F79}" srcOrd="2" destOrd="0" presId="urn:microsoft.com/office/officeart/2005/8/layout/hList1"/>
    <dgm:cxn modelId="{7D57D798-CC00-4CB7-A19D-B0D8437120DC}" type="presParOf" srcId="{46DA1D94-8EAA-4B55-92E9-44D228EF3F79}" destId="{F1F89D2B-47EF-47EB-A5A5-661762D848B8}" srcOrd="0" destOrd="0" presId="urn:microsoft.com/office/officeart/2005/8/layout/hList1"/>
    <dgm:cxn modelId="{66065AD3-3BBA-40EC-8881-BEE65545B9F6}" type="presParOf" srcId="{46DA1D94-8EAA-4B55-92E9-44D228EF3F79}" destId="{4D106CC9-F244-42FE-83C3-08C13806A871}" srcOrd="1" destOrd="0" presId="urn:microsoft.com/office/officeart/2005/8/layout/hList1"/>
    <dgm:cxn modelId="{CF3805DE-B82F-4AF5-B342-C03AB19CD403}" type="presParOf" srcId="{16AA5097-A2D4-4FCA-867E-9AF38DB76D71}" destId="{92DDDEE9-A176-4275-B588-0F3E49F45F4C}" srcOrd="3" destOrd="0" presId="urn:microsoft.com/office/officeart/2005/8/layout/hList1"/>
    <dgm:cxn modelId="{FBC170F1-7989-4B4B-94C9-2A1AED9AC265}" type="presParOf" srcId="{16AA5097-A2D4-4FCA-867E-9AF38DB76D71}" destId="{C5EA9D34-6B05-4B98-B544-FBAB1E61F1FE}" srcOrd="4" destOrd="0" presId="urn:microsoft.com/office/officeart/2005/8/layout/hList1"/>
    <dgm:cxn modelId="{19DC108E-6A59-41E5-A584-A07B2E815AD8}" type="presParOf" srcId="{C5EA9D34-6B05-4B98-B544-FBAB1E61F1FE}" destId="{6C1211DF-6E56-4186-BE8D-A6C1DF9A46AE}" srcOrd="0" destOrd="0" presId="urn:microsoft.com/office/officeart/2005/8/layout/hList1"/>
    <dgm:cxn modelId="{F34CB8BD-A5B1-4EBF-875D-0E823721B085}" type="presParOf" srcId="{C5EA9D34-6B05-4B98-B544-FBAB1E61F1FE}" destId="{F46530C4-E854-4A18-85D5-EDE19E65164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BD8106-B385-4640-8AE8-5E5B9F51235E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67225B1D-E223-40CF-AB01-07CE01078A42}">
      <dgm:prSet phldrT="[Metin]"/>
      <dgm:spPr/>
      <dgm:t>
        <a:bodyPr/>
        <a:lstStyle/>
        <a:p>
          <a:r>
            <a:rPr lang="tr-TR" dirty="0" smtClean="0"/>
            <a:t>Oku</a:t>
          </a:r>
          <a:endParaRPr lang="tr-TR" dirty="0"/>
        </a:p>
      </dgm:t>
    </dgm:pt>
    <dgm:pt modelId="{D8261F2B-E33F-4936-824F-E11F6C2DBBF4}" type="parTrans" cxnId="{E2573239-B650-4168-BE7E-DAAFCA35C10B}">
      <dgm:prSet/>
      <dgm:spPr/>
      <dgm:t>
        <a:bodyPr/>
        <a:lstStyle/>
        <a:p>
          <a:endParaRPr lang="tr-TR"/>
        </a:p>
      </dgm:t>
    </dgm:pt>
    <dgm:pt modelId="{2F927653-1283-4834-B8D7-DA777B52250E}" type="sibTrans" cxnId="{E2573239-B650-4168-BE7E-DAAFCA35C10B}">
      <dgm:prSet/>
      <dgm:spPr/>
      <dgm:t>
        <a:bodyPr/>
        <a:lstStyle/>
        <a:p>
          <a:endParaRPr lang="tr-TR"/>
        </a:p>
      </dgm:t>
    </dgm:pt>
    <dgm:pt modelId="{77E91912-121A-4FF1-A612-7EE2769554EA}">
      <dgm:prSet phldrT="[Metin]"/>
      <dgm:spPr/>
      <dgm:t>
        <a:bodyPr/>
        <a:lstStyle/>
        <a:p>
          <a:r>
            <a:rPr lang="tr-TR" dirty="0" smtClean="0"/>
            <a:t>Özetle</a:t>
          </a:r>
          <a:endParaRPr lang="tr-TR" dirty="0"/>
        </a:p>
      </dgm:t>
    </dgm:pt>
    <dgm:pt modelId="{15518102-E770-4AD9-B71E-6D41972F7304}" type="parTrans" cxnId="{70539312-6FCA-46C2-B058-42476F102580}">
      <dgm:prSet/>
      <dgm:spPr/>
      <dgm:t>
        <a:bodyPr/>
        <a:lstStyle/>
        <a:p>
          <a:endParaRPr lang="tr-TR"/>
        </a:p>
      </dgm:t>
    </dgm:pt>
    <dgm:pt modelId="{2E3B7C4F-1D2E-4AE4-B6EB-7201629A6682}" type="sibTrans" cxnId="{70539312-6FCA-46C2-B058-42476F102580}">
      <dgm:prSet/>
      <dgm:spPr/>
      <dgm:t>
        <a:bodyPr/>
        <a:lstStyle/>
        <a:p>
          <a:endParaRPr lang="tr-TR"/>
        </a:p>
      </dgm:t>
    </dgm:pt>
    <dgm:pt modelId="{2A867B7C-77D4-4F1A-BD94-59F7186817EF}">
      <dgm:prSet phldrT="[Metin]"/>
      <dgm:spPr/>
      <dgm:t>
        <a:bodyPr/>
        <a:lstStyle/>
        <a:p>
          <a:r>
            <a:rPr lang="tr-TR" dirty="0" smtClean="0"/>
            <a:t>Soru sor</a:t>
          </a:r>
          <a:endParaRPr lang="tr-TR" dirty="0"/>
        </a:p>
      </dgm:t>
    </dgm:pt>
    <dgm:pt modelId="{65FF18BE-9600-499F-8691-5EC4F8FD4EA5}" type="parTrans" cxnId="{23B1826F-5210-4921-8500-A9865A8C4B67}">
      <dgm:prSet/>
      <dgm:spPr/>
      <dgm:t>
        <a:bodyPr/>
        <a:lstStyle/>
        <a:p>
          <a:endParaRPr lang="tr-TR"/>
        </a:p>
      </dgm:t>
    </dgm:pt>
    <dgm:pt modelId="{33BB6ECE-A0AA-439B-9365-7D70CAD41E0E}" type="sibTrans" cxnId="{23B1826F-5210-4921-8500-A9865A8C4B67}">
      <dgm:prSet/>
      <dgm:spPr/>
      <dgm:t>
        <a:bodyPr/>
        <a:lstStyle/>
        <a:p>
          <a:endParaRPr lang="tr-TR"/>
        </a:p>
      </dgm:t>
    </dgm:pt>
    <dgm:pt modelId="{F9E210B1-DB08-4A46-B53C-11BBF3F4F4C4}">
      <dgm:prSet phldrT="[Metin]"/>
      <dgm:spPr/>
      <dgm:t>
        <a:bodyPr/>
        <a:lstStyle/>
        <a:p>
          <a:r>
            <a:rPr lang="tr-TR" dirty="0" smtClean="0"/>
            <a:t>Açıkla</a:t>
          </a:r>
          <a:endParaRPr lang="tr-TR" dirty="0"/>
        </a:p>
      </dgm:t>
    </dgm:pt>
    <dgm:pt modelId="{EE6BAC26-F8F5-4045-ADC7-9E55E5DD00A0}" type="parTrans" cxnId="{F17DF4E4-D6D5-4F07-B86F-B9D2DD2364ED}">
      <dgm:prSet/>
      <dgm:spPr/>
      <dgm:t>
        <a:bodyPr/>
        <a:lstStyle/>
        <a:p>
          <a:endParaRPr lang="tr-TR"/>
        </a:p>
      </dgm:t>
    </dgm:pt>
    <dgm:pt modelId="{DB60F990-4883-4B22-A1F3-7AF00C711738}" type="sibTrans" cxnId="{F17DF4E4-D6D5-4F07-B86F-B9D2DD2364ED}">
      <dgm:prSet/>
      <dgm:spPr/>
      <dgm:t>
        <a:bodyPr/>
        <a:lstStyle/>
        <a:p>
          <a:endParaRPr lang="tr-TR"/>
        </a:p>
      </dgm:t>
    </dgm:pt>
    <dgm:pt modelId="{8BF2B77D-8E78-46E9-879C-A1F8CABC72EB}">
      <dgm:prSet phldrT="[Metin]"/>
      <dgm:spPr/>
      <dgm:t>
        <a:bodyPr/>
        <a:lstStyle/>
        <a:p>
          <a:r>
            <a:rPr lang="tr-TR" dirty="0" smtClean="0"/>
            <a:t>Tahmin et</a:t>
          </a:r>
          <a:endParaRPr lang="tr-TR" dirty="0"/>
        </a:p>
      </dgm:t>
    </dgm:pt>
    <dgm:pt modelId="{5E1EA6C6-9110-4C2D-8EB9-A96149E9F574}" type="parTrans" cxnId="{48C6CF98-9C09-4B42-8BB6-0F8C8B0D8B23}">
      <dgm:prSet/>
      <dgm:spPr/>
      <dgm:t>
        <a:bodyPr/>
        <a:lstStyle/>
        <a:p>
          <a:endParaRPr lang="tr-TR"/>
        </a:p>
      </dgm:t>
    </dgm:pt>
    <dgm:pt modelId="{2944EA93-4136-4EC8-8EB9-C34FFE0AD6D8}" type="sibTrans" cxnId="{48C6CF98-9C09-4B42-8BB6-0F8C8B0D8B23}">
      <dgm:prSet/>
      <dgm:spPr/>
      <dgm:t>
        <a:bodyPr/>
        <a:lstStyle/>
        <a:p>
          <a:endParaRPr lang="tr-TR"/>
        </a:p>
      </dgm:t>
    </dgm:pt>
    <dgm:pt modelId="{31FD28BB-6CE3-41A6-8EFB-7E9B4A022492}" type="pres">
      <dgm:prSet presAssocID="{12BD8106-B385-4640-8AE8-5E5B9F51235E}" presName="CompostProcess" presStyleCnt="0">
        <dgm:presLayoutVars>
          <dgm:dir/>
          <dgm:resizeHandles val="exact"/>
        </dgm:presLayoutVars>
      </dgm:prSet>
      <dgm:spPr/>
    </dgm:pt>
    <dgm:pt modelId="{BF03BD34-73D8-43C2-B2D6-D640AC7CF1E2}" type="pres">
      <dgm:prSet presAssocID="{12BD8106-B385-4640-8AE8-5E5B9F51235E}" presName="arrow" presStyleLbl="bgShp" presStyleIdx="0" presStyleCnt="1"/>
      <dgm:spPr/>
    </dgm:pt>
    <dgm:pt modelId="{199DF297-13FA-41AA-81E6-E657547D7454}" type="pres">
      <dgm:prSet presAssocID="{12BD8106-B385-4640-8AE8-5E5B9F51235E}" presName="linearProcess" presStyleCnt="0"/>
      <dgm:spPr/>
    </dgm:pt>
    <dgm:pt modelId="{1C50D243-667E-478B-A728-D828D794DE17}" type="pres">
      <dgm:prSet presAssocID="{67225B1D-E223-40CF-AB01-07CE01078A42}" presName="textNode" presStyleLbl="node1" presStyleIdx="0" presStyleCnt="5">
        <dgm:presLayoutVars>
          <dgm:bulletEnabled val="1"/>
        </dgm:presLayoutVars>
      </dgm:prSet>
      <dgm:spPr/>
    </dgm:pt>
    <dgm:pt modelId="{9E71815E-983E-40C2-84E6-F9C4E6D98D4C}" type="pres">
      <dgm:prSet presAssocID="{2F927653-1283-4834-B8D7-DA777B52250E}" presName="sibTrans" presStyleCnt="0"/>
      <dgm:spPr/>
    </dgm:pt>
    <dgm:pt modelId="{6D05C192-9243-4838-AA67-D54A20EF90DF}" type="pres">
      <dgm:prSet presAssocID="{77E91912-121A-4FF1-A612-7EE2769554EA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28BA77-7C50-4DA8-85B6-B0144C754FDD}" type="pres">
      <dgm:prSet presAssocID="{2E3B7C4F-1D2E-4AE4-B6EB-7201629A6682}" presName="sibTrans" presStyleCnt="0"/>
      <dgm:spPr/>
    </dgm:pt>
    <dgm:pt modelId="{9AF4E1DC-DEF3-4E91-92A7-7107E8B64635}" type="pres">
      <dgm:prSet presAssocID="{2A867B7C-77D4-4F1A-BD94-59F7186817EF}" presName="textNode" presStyleLbl="node1" presStyleIdx="2" presStyleCnt="5">
        <dgm:presLayoutVars>
          <dgm:bulletEnabled val="1"/>
        </dgm:presLayoutVars>
      </dgm:prSet>
      <dgm:spPr/>
    </dgm:pt>
    <dgm:pt modelId="{D95470E5-D4EB-479C-AE98-09CFE7427727}" type="pres">
      <dgm:prSet presAssocID="{33BB6ECE-A0AA-439B-9365-7D70CAD41E0E}" presName="sibTrans" presStyleCnt="0"/>
      <dgm:spPr/>
    </dgm:pt>
    <dgm:pt modelId="{8540F445-EFA1-42C3-9DA4-4F98231D787A}" type="pres">
      <dgm:prSet presAssocID="{F9E210B1-DB08-4A46-B53C-11BBF3F4F4C4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59A4726-3784-435D-BC00-BA8721DEC152}" type="pres">
      <dgm:prSet presAssocID="{DB60F990-4883-4B22-A1F3-7AF00C711738}" presName="sibTrans" presStyleCnt="0"/>
      <dgm:spPr/>
    </dgm:pt>
    <dgm:pt modelId="{5CDA0EAC-D78B-4043-AEA7-0C4B4FF4A226}" type="pres">
      <dgm:prSet presAssocID="{8BF2B77D-8E78-46E9-879C-A1F8CABC72EB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E675F813-6E66-4620-8DE2-7EB027998B73}" type="presOf" srcId="{8BF2B77D-8E78-46E9-879C-A1F8CABC72EB}" destId="{5CDA0EAC-D78B-4043-AEA7-0C4B4FF4A226}" srcOrd="0" destOrd="0" presId="urn:microsoft.com/office/officeart/2005/8/layout/hProcess9"/>
    <dgm:cxn modelId="{3BA6A4DF-CC27-47E4-BB88-624F938AB6F9}" type="presOf" srcId="{12BD8106-B385-4640-8AE8-5E5B9F51235E}" destId="{31FD28BB-6CE3-41A6-8EFB-7E9B4A022492}" srcOrd="0" destOrd="0" presId="urn:microsoft.com/office/officeart/2005/8/layout/hProcess9"/>
    <dgm:cxn modelId="{E2573239-B650-4168-BE7E-DAAFCA35C10B}" srcId="{12BD8106-B385-4640-8AE8-5E5B9F51235E}" destId="{67225B1D-E223-40CF-AB01-07CE01078A42}" srcOrd="0" destOrd="0" parTransId="{D8261F2B-E33F-4936-824F-E11F6C2DBBF4}" sibTransId="{2F927653-1283-4834-B8D7-DA777B52250E}"/>
    <dgm:cxn modelId="{7C2B336C-9CDF-436B-A5C4-E7F00BF40C3F}" type="presOf" srcId="{2A867B7C-77D4-4F1A-BD94-59F7186817EF}" destId="{9AF4E1DC-DEF3-4E91-92A7-7107E8B64635}" srcOrd="0" destOrd="0" presId="urn:microsoft.com/office/officeart/2005/8/layout/hProcess9"/>
    <dgm:cxn modelId="{70D795FD-3AF7-4A1C-8782-931F556C6923}" type="presOf" srcId="{F9E210B1-DB08-4A46-B53C-11BBF3F4F4C4}" destId="{8540F445-EFA1-42C3-9DA4-4F98231D787A}" srcOrd="0" destOrd="0" presId="urn:microsoft.com/office/officeart/2005/8/layout/hProcess9"/>
    <dgm:cxn modelId="{5640E048-3551-44A1-8153-DB86CA0FC42C}" type="presOf" srcId="{77E91912-121A-4FF1-A612-7EE2769554EA}" destId="{6D05C192-9243-4838-AA67-D54A20EF90DF}" srcOrd="0" destOrd="0" presId="urn:microsoft.com/office/officeart/2005/8/layout/hProcess9"/>
    <dgm:cxn modelId="{70539312-6FCA-46C2-B058-42476F102580}" srcId="{12BD8106-B385-4640-8AE8-5E5B9F51235E}" destId="{77E91912-121A-4FF1-A612-7EE2769554EA}" srcOrd="1" destOrd="0" parTransId="{15518102-E770-4AD9-B71E-6D41972F7304}" sibTransId="{2E3B7C4F-1D2E-4AE4-B6EB-7201629A6682}"/>
    <dgm:cxn modelId="{23B1826F-5210-4921-8500-A9865A8C4B67}" srcId="{12BD8106-B385-4640-8AE8-5E5B9F51235E}" destId="{2A867B7C-77D4-4F1A-BD94-59F7186817EF}" srcOrd="2" destOrd="0" parTransId="{65FF18BE-9600-499F-8691-5EC4F8FD4EA5}" sibTransId="{33BB6ECE-A0AA-439B-9365-7D70CAD41E0E}"/>
    <dgm:cxn modelId="{545AB997-C65F-4257-8335-17564D03CB2C}" type="presOf" srcId="{67225B1D-E223-40CF-AB01-07CE01078A42}" destId="{1C50D243-667E-478B-A728-D828D794DE17}" srcOrd="0" destOrd="0" presId="urn:microsoft.com/office/officeart/2005/8/layout/hProcess9"/>
    <dgm:cxn modelId="{F17DF4E4-D6D5-4F07-B86F-B9D2DD2364ED}" srcId="{12BD8106-B385-4640-8AE8-5E5B9F51235E}" destId="{F9E210B1-DB08-4A46-B53C-11BBF3F4F4C4}" srcOrd="3" destOrd="0" parTransId="{EE6BAC26-F8F5-4045-ADC7-9E55E5DD00A0}" sibTransId="{DB60F990-4883-4B22-A1F3-7AF00C711738}"/>
    <dgm:cxn modelId="{48C6CF98-9C09-4B42-8BB6-0F8C8B0D8B23}" srcId="{12BD8106-B385-4640-8AE8-5E5B9F51235E}" destId="{8BF2B77D-8E78-46E9-879C-A1F8CABC72EB}" srcOrd="4" destOrd="0" parTransId="{5E1EA6C6-9110-4C2D-8EB9-A96149E9F574}" sibTransId="{2944EA93-4136-4EC8-8EB9-C34FFE0AD6D8}"/>
    <dgm:cxn modelId="{6FD47367-4919-46E2-A722-37CB2E6FB76E}" type="presParOf" srcId="{31FD28BB-6CE3-41A6-8EFB-7E9B4A022492}" destId="{BF03BD34-73D8-43C2-B2D6-D640AC7CF1E2}" srcOrd="0" destOrd="0" presId="urn:microsoft.com/office/officeart/2005/8/layout/hProcess9"/>
    <dgm:cxn modelId="{0E1DE358-0B6E-41D2-8B0A-5A20E1AB42B7}" type="presParOf" srcId="{31FD28BB-6CE3-41A6-8EFB-7E9B4A022492}" destId="{199DF297-13FA-41AA-81E6-E657547D7454}" srcOrd="1" destOrd="0" presId="urn:microsoft.com/office/officeart/2005/8/layout/hProcess9"/>
    <dgm:cxn modelId="{CD775C06-D020-48B6-98D5-E8FF3A75B8E1}" type="presParOf" srcId="{199DF297-13FA-41AA-81E6-E657547D7454}" destId="{1C50D243-667E-478B-A728-D828D794DE17}" srcOrd="0" destOrd="0" presId="urn:microsoft.com/office/officeart/2005/8/layout/hProcess9"/>
    <dgm:cxn modelId="{30464021-5FD5-45F0-9CBF-A4BD4FD2F871}" type="presParOf" srcId="{199DF297-13FA-41AA-81E6-E657547D7454}" destId="{9E71815E-983E-40C2-84E6-F9C4E6D98D4C}" srcOrd="1" destOrd="0" presId="urn:microsoft.com/office/officeart/2005/8/layout/hProcess9"/>
    <dgm:cxn modelId="{96F33B4D-F090-4FB9-BC26-95AD18B34409}" type="presParOf" srcId="{199DF297-13FA-41AA-81E6-E657547D7454}" destId="{6D05C192-9243-4838-AA67-D54A20EF90DF}" srcOrd="2" destOrd="0" presId="urn:microsoft.com/office/officeart/2005/8/layout/hProcess9"/>
    <dgm:cxn modelId="{A2F0B7ED-870A-4428-A4BF-B4498E9C7904}" type="presParOf" srcId="{199DF297-13FA-41AA-81E6-E657547D7454}" destId="{C928BA77-7C50-4DA8-85B6-B0144C754FDD}" srcOrd="3" destOrd="0" presId="urn:microsoft.com/office/officeart/2005/8/layout/hProcess9"/>
    <dgm:cxn modelId="{2C6E77D0-A61A-45CE-AFAE-C9A9C13839B3}" type="presParOf" srcId="{199DF297-13FA-41AA-81E6-E657547D7454}" destId="{9AF4E1DC-DEF3-4E91-92A7-7107E8B64635}" srcOrd="4" destOrd="0" presId="urn:microsoft.com/office/officeart/2005/8/layout/hProcess9"/>
    <dgm:cxn modelId="{43C34033-1ADD-4120-B071-7B09BD516C43}" type="presParOf" srcId="{199DF297-13FA-41AA-81E6-E657547D7454}" destId="{D95470E5-D4EB-479C-AE98-09CFE7427727}" srcOrd="5" destOrd="0" presId="urn:microsoft.com/office/officeart/2005/8/layout/hProcess9"/>
    <dgm:cxn modelId="{7B2B2771-C153-4A68-8A9D-256E21BA4A2E}" type="presParOf" srcId="{199DF297-13FA-41AA-81E6-E657547D7454}" destId="{8540F445-EFA1-42C3-9DA4-4F98231D787A}" srcOrd="6" destOrd="0" presId="urn:microsoft.com/office/officeart/2005/8/layout/hProcess9"/>
    <dgm:cxn modelId="{7D8E38B8-8608-4BD5-B960-94F42171E898}" type="presParOf" srcId="{199DF297-13FA-41AA-81E6-E657547D7454}" destId="{159A4726-3784-435D-BC00-BA8721DEC152}" srcOrd="7" destOrd="0" presId="urn:microsoft.com/office/officeart/2005/8/layout/hProcess9"/>
    <dgm:cxn modelId="{349853F9-2F90-42B7-80B4-0749DE464A59}" type="presParOf" srcId="{199DF297-13FA-41AA-81E6-E657547D7454}" destId="{5CDA0EAC-D78B-4043-AEA7-0C4B4FF4A22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E9840C-E78B-4AEC-B8EE-F7D5649076A0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420AEC2-57E4-47FB-BBAD-F74960084454}">
      <dgm:prSet phldrT="[Metin]"/>
      <dgm:spPr/>
      <dgm:t>
        <a:bodyPr/>
        <a:lstStyle/>
        <a:p>
          <a:r>
            <a:rPr lang="tr-TR" dirty="0" smtClean="0"/>
            <a:t>1’den 4’ say</a:t>
          </a:r>
          <a:endParaRPr lang="tr-TR" dirty="0"/>
        </a:p>
      </dgm:t>
    </dgm:pt>
    <dgm:pt modelId="{99A7A184-D0D5-4E7F-94A6-3AB13C0DE3B5}" type="parTrans" cxnId="{87E9A792-8B8E-4FBD-93D4-C872E4301A0E}">
      <dgm:prSet/>
      <dgm:spPr/>
      <dgm:t>
        <a:bodyPr/>
        <a:lstStyle/>
        <a:p>
          <a:endParaRPr lang="tr-TR"/>
        </a:p>
      </dgm:t>
    </dgm:pt>
    <dgm:pt modelId="{4A8A6F41-2E35-4EEF-A473-76AE07DDA854}" type="sibTrans" cxnId="{87E9A792-8B8E-4FBD-93D4-C872E4301A0E}">
      <dgm:prSet/>
      <dgm:spPr/>
      <dgm:t>
        <a:bodyPr/>
        <a:lstStyle/>
        <a:p>
          <a:endParaRPr lang="tr-TR"/>
        </a:p>
      </dgm:t>
    </dgm:pt>
    <dgm:pt modelId="{B2912500-E246-49DE-A822-5A505051A80A}">
      <dgm:prSet phldrT="[Metin]"/>
      <dgm:spPr/>
      <dgm:t>
        <a:bodyPr/>
        <a:lstStyle/>
        <a:p>
          <a:r>
            <a:rPr lang="tr-TR" dirty="0" smtClean="0"/>
            <a:t>1-2: Evet</a:t>
          </a:r>
          <a:endParaRPr lang="tr-TR" dirty="0"/>
        </a:p>
      </dgm:t>
    </dgm:pt>
    <dgm:pt modelId="{E2FB7BBD-A8FE-444C-A7C9-FD78C4C41BE1}" type="parTrans" cxnId="{6C196EC1-D5A4-4D07-B133-961472F7D270}">
      <dgm:prSet/>
      <dgm:spPr/>
      <dgm:t>
        <a:bodyPr/>
        <a:lstStyle/>
        <a:p>
          <a:endParaRPr lang="tr-TR"/>
        </a:p>
      </dgm:t>
    </dgm:pt>
    <dgm:pt modelId="{CD98B61F-DA1B-40D8-AD6A-B5EA735716E9}" type="sibTrans" cxnId="{6C196EC1-D5A4-4D07-B133-961472F7D270}">
      <dgm:prSet/>
      <dgm:spPr/>
      <dgm:t>
        <a:bodyPr/>
        <a:lstStyle/>
        <a:p>
          <a:endParaRPr lang="tr-TR"/>
        </a:p>
      </dgm:t>
    </dgm:pt>
    <dgm:pt modelId="{1071C8B7-FD3A-4CE2-985A-950FD8C7AB6B}">
      <dgm:prSet phldrT="[Metin]"/>
      <dgm:spPr/>
      <dgm:t>
        <a:bodyPr/>
        <a:lstStyle/>
        <a:p>
          <a:r>
            <a:rPr lang="tr-TR" dirty="0" smtClean="0"/>
            <a:t>3-4: Hayır</a:t>
          </a:r>
          <a:endParaRPr lang="tr-TR" dirty="0"/>
        </a:p>
      </dgm:t>
    </dgm:pt>
    <dgm:pt modelId="{D00F7AB9-F1FD-4A23-8CEF-11FC1A1509B3}" type="parTrans" cxnId="{04C2B49F-5358-4DED-AFD4-75CC79766348}">
      <dgm:prSet/>
      <dgm:spPr/>
      <dgm:t>
        <a:bodyPr/>
        <a:lstStyle/>
        <a:p>
          <a:endParaRPr lang="tr-TR"/>
        </a:p>
      </dgm:t>
    </dgm:pt>
    <dgm:pt modelId="{408C96FC-0746-47CC-B18E-371E5336A61B}" type="sibTrans" cxnId="{04C2B49F-5358-4DED-AFD4-75CC79766348}">
      <dgm:prSet/>
      <dgm:spPr/>
      <dgm:t>
        <a:bodyPr/>
        <a:lstStyle/>
        <a:p>
          <a:endParaRPr lang="tr-TR"/>
        </a:p>
      </dgm:t>
    </dgm:pt>
    <dgm:pt modelId="{33F335D6-B373-447D-B009-3C6D0E552B6C}">
      <dgm:prSet phldrT="[Metin]"/>
      <dgm:spPr/>
      <dgm:t>
        <a:bodyPr/>
        <a:lstStyle/>
        <a:p>
          <a:r>
            <a:rPr lang="tr-TR" dirty="0" smtClean="0"/>
            <a:t>Aynı gruplar toplan</a:t>
          </a:r>
          <a:endParaRPr lang="tr-TR" dirty="0"/>
        </a:p>
      </dgm:t>
    </dgm:pt>
    <dgm:pt modelId="{F6F2A19E-76CF-4417-B7E5-221855313FF2}" type="parTrans" cxnId="{4F2B33C5-BE4C-485B-AAFA-27050A4BE529}">
      <dgm:prSet/>
      <dgm:spPr/>
      <dgm:t>
        <a:bodyPr/>
        <a:lstStyle/>
        <a:p>
          <a:endParaRPr lang="tr-TR"/>
        </a:p>
      </dgm:t>
    </dgm:pt>
    <dgm:pt modelId="{1D23AAB1-A054-4F96-B3EC-E07395BF4301}" type="sibTrans" cxnId="{4F2B33C5-BE4C-485B-AAFA-27050A4BE529}">
      <dgm:prSet/>
      <dgm:spPr/>
      <dgm:t>
        <a:bodyPr/>
        <a:lstStyle/>
        <a:p>
          <a:endParaRPr lang="tr-TR"/>
        </a:p>
      </dgm:t>
    </dgm:pt>
    <dgm:pt modelId="{CE50F349-CF34-4FEF-832A-5C98ED526E84}">
      <dgm:prSet phldrT="[Metin]"/>
      <dgm:spPr/>
      <dgm:t>
        <a:bodyPr/>
        <a:lstStyle/>
        <a:p>
          <a:r>
            <a:rPr lang="tr-TR" dirty="0" smtClean="0"/>
            <a:t>İlk gruba dön</a:t>
          </a:r>
          <a:endParaRPr lang="tr-TR" dirty="0"/>
        </a:p>
      </dgm:t>
    </dgm:pt>
    <dgm:pt modelId="{5BC7A305-9BB0-4A62-9335-E4025FB93F5A}" type="parTrans" cxnId="{4381C2CC-1334-47F6-8FB7-AD2AB0A24A24}">
      <dgm:prSet/>
      <dgm:spPr/>
      <dgm:t>
        <a:bodyPr/>
        <a:lstStyle/>
        <a:p>
          <a:endParaRPr lang="tr-TR"/>
        </a:p>
      </dgm:t>
    </dgm:pt>
    <dgm:pt modelId="{46B351A2-7875-418C-A77E-1472A76F12D5}" type="sibTrans" cxnId="{4381C2CC-1334-47F6-8FB7-AD2AB0A24A24}">
      <dgm:prSet/>
      <dgm:spPr/>
      <dgm:t>
        <a:bodyPr/>
        <a:lstStyle/>
        <a:p>
          <a:endParaRPr lang="tr-TR"/>
        </a:p>
      </dgm:t>
    </dgm:pt>
    <dgm:pt modelId="{2535A2BC-5EF9-41A3-A013-B43D1EC85425}">
      <dgm:prSet phldrT="[Metin]"/>
      <dgm:spPr/>
      <dgm:t>
        <a:bodyPr/>
        <a:lstStyle/>
        <a:p>
          <a:r>
            <a:rPr lang="tr-TR" dirty="0" smtClean="0"/>
            <a:t>Kendi görüşünü savun</a:t>
          </a:r>
          <a:endParaRPr lang="tr-TR" dirty="0"/>
        </a:p>
      </dgm:t>
    </dgm:pt>
    <dgm:pt modelId="{96448807-E659-45A9-BD6C-27013008336A}" type="parTrans" cxnId="{204DC31B-4BD5-4CB5-B241-23E28CC540E9}">
      <dgm:prSet/>
      <dgm:spPr/>
      <dgm:t>
        <a:bodyPr/>
        <a:lstStyle/>
        <a:p>
          <a:endParaRPr lang="tr-TR"/>
        </a:p>
      </dgm:t>
    </dgm:pt>
    <dgm:pt modelId="{9C7D0C83-803E-4D41-8610-C1F7ADE06813}" type="sibTrans" cxnId="{204DC31B-4BD5-4CB5-B241-23E28CC540E9}">
      <dgm:prSet/>
      <dgm:spPr/>
      <dgm:t>
        <a:bodyPr/>
        <a:lstStyle/>
        <a:p>
          <a:endParaRPr lang="tr-TR"/>
        </a:p>
      </dgm:t>
    </dgm:pt>
    <dgm:pt modelId="{767D8881-E5E8-4D88-B7A5-82E35A96E205}" type="pres">
      <dgm:prSet presAssocID="{07E9840C-E78B-4AEC-B8EE-F7D5649076A0}" presName="rootnode" presStyleCnt="0">
        <dgm:presLayoutVars>
          <dgm:chMax/>
          <dgm:chPref/>
          <dgm:dir/>
          <dgm:animLvl val="lvl"/>
        </dgm:presLayoutVars>
      </dgm:prSet>
      <dgm:spPr/>
    </dgm:pt>
    <dgm:pt modelId="{D9F93A94-3D3A-480E-B1A9-4BCC2CCE6168}" type="pres">
      <dgm:prSet presAssocID="{2420AEC2-57E4-47FB-BBAD-F74960084454}" presName="composite" presStyleCnt="0"/>
      <dgm:spPr/>
    </dgm:pt>
    <dgm:pt modelId="{BEE8BE9E-E0D4-4E2A-8BED-43D4C8E4AF0A}" type="pres">
      <dgm:prSet presAssocID="{2420AEC2-57E4-47FB-BBAD-F74960084454}" presName="bentUpArrow1" presStyleLbl="alignImgPlace1" presStyleIdx="0" presStyleCnt="5"/>
      <dgm:spPr/>
    </dgm:pt>
    <dgm:pt modelId="{94FD1A7D-EB92-43A5-AE00-1A0328FEDAAD}" type="pres">
      <dgm:prSet presAssocID="{2420AEC2-57E4-47FB-BBAD-F74960084454}" presName="ParentText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46DFC9-DF3C-4BFA-86B9-0A4AA0539525}" type="pres">
      <dgm:prSet presAssocID="{2420AEC2-57E4-47FB-BBAD-F74960084454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597A409-3C85-4492-89C2-95C0C47883CB}" type="pres">
      <dgm:prSet presAssocID="{4A8A6F41-2E35-4EEF-A473-76AE07DDA854}" presName="sibTrans" presStyleCnt="0"/>
      <dgm:spPr/>
    </dgm:pt>
    <dgm:pt modelId="{49A53A4B-1F33-44A8-84EC-BD321923D01C}" type="pres">
      <dgm:prSet presAssocID="{B2912500-E246-49DE-A822-5A505051A80A}" presName="composite" presStyleCnt="0"/>
      <dgm:spPr/>
    </dgm:pt>
    <dgm:pt modelId="{2A82A615-D47F-4CAA-8351-B51F552D776D}" type="pres">
      <dgm:prSet presAssocID="{B2912500-E246-49DE-A822-5A505051A80A}" presName="bentUpArrow1" presStyleLbl="alignImgPlace1" presStyleIdx="1" presStyleCnt="5"/>
      <dgm:spPr/>
    </dgm:pt>
    <dgm:pt modelId="{55017ED0-1E51-4DD1-8398-B717FA2D4BC7}" type="pres">
      <dgm:prSet presAssocID="{B2912500-E246-49DE-A822-5A505051A80A}" presName="ParentText" presStyleLbl="node1" presStyleIdx="1" presStyleCnt="6">
        <dgm:presLayoutVars>
          <dgm:chMax val="1"/>
          <dgm:chPref val="1"/>
          <dgm:bulletEnabled val="1"/>
        </dgm:presLayoutVars>
      </dgm:prSet>
      <dgm:spPr/>
    </dgm:pt>
    <dgm:pt modelId="{6B33F0B7-8F5A-4530-B82D-A180FBCDCD47}" type="pres">
      <dgm:prSet presAssocID="{B2912500-E246-49DE-A822-5A505051A80A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3BAA53-D4F8-4CF1-A72C-920ECD2B6BE3}" type="pres">
      <dgm:prSet presAssocID="{CD98B61F-DA1B-40D8-AD6A-B5EA735716E9}" presName="sibTrans" presStyleCnt="0"/>
      <dgm:spPr/>
    </dgm:pt>
    <dgm:pt modelId="{2F32360A-2F72-41CF-B987-45C1E65FC99A}" type="pres">
      <dgm:prSet presAssocID="{1071C8B7-FD3A-4CE2-985A-950FD8C7AB6B}" presName="composite" presStyleCnt="0"/>
      <dgm:spPr/>
    </dgm:pt>
    <dgm:pt modelId="{C45CE93D-6009-4288-93C1-F67D0A17DBFA}" type="pres">
      <dgm:prSet presAssocID="{1071C8B7-FD3A-4CE2-985A-950FD8C7AB6B}" presName="bentUpArrow1" presStyleLbl="alignImgPlace1" presStyleIdx="2" presStyleCnt="5"/>
      <dgm:spPr/>
    </dgm:pt>
    <dgm:pt modelId="{9E44621A-42C9-410B-88AA-731B6B4B63E3}" type="pres">
      <dgm:prSet presAssocID="{1071C8B7-FD3A-4CE2-985A-950FD8C7AB6B}" presName="ParentText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FEC046AB-688C-43E7-967B-D486E1FA560A}" type="pres">
      <dgm:prSet presAssocID="{1071C8B7-FD3A-4CE2-985A-950FD8C7AB6B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26D0CD22-4A61-44F7-BFD4-36A939145958}" type="pres">
      <dgm:prSet presAssocID="{408C96FC-0746-47CC-B18E-371E5336A61B}" presName="sibTrans" presStyleCnt="0"/>
      <dgm:spPr/>
    </dgm:pt>
    <dgm:pt modelId="{FD576540-D626-4177-8FFA-CF8A45085770}" type="pres">
      <dgm:prSet presAssocID="{33F335D6-B373-447D-B009-3C6D0E552B6C}" presName="composite" presStyleCnt="0"/>
      <dgm:spPr/>
    </dgm:pt>
    <dgm:pt modelId="{26C2869A-4477-43C0-B003-74A37740D72F}" type="pres">
      <dgm:prSet presAssocID="{33F335D6-B373-447D-B009-3C6D0E552B6C}" presName="bentUpArrow1" presStyleLbl="alignImgPlace1" presStyleIdx="3" presStyleCnt="5"/>
      <dgm:spPr/>
    </dgm:pt>
    <dgm:pt modelId="{1B4D74CA-424A-4BDB-B7CB-8FE7E5467EC9}" type="pres">
      <dgm:prSet presAssocID="{33F335D6-B373-447D-B009-3C6D0E552B6C}" presName="ParentText" presStyleLbl="node1" presStyleIdx="3" presStyleCnt="6">
        <dgm:presLayoutVars>
          <dgm:chMax val="1"/>
          <dgm:chPref val="1"/>
          <dgm:bulletEnabled val="1"/>
        </dgm:presLayoutVars>
      </dgm:prSet>
      <dgm:spPr/>
    </dgm:pt>
    <dgm:pt modelId="{A8D68AF7-2F37-4157-821B-F356AEECC7C5}" type="pres">
      <dgm:prSet presAssocID="{33F335D6-B373-447D-B009-3C6D0E552B6C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76025F53-B2E1-4789-98C8-C859349E4393}" type="pres">
      <dgm:prSet presAssocID="{1D23AAB1-A054-4F96-B3EC-E07395BF4301}" presName="sibTrans" presStyleCnt="0"/>
      <dgm:spPr/>
    </dgm:pt>
    <dgm:pt modelId="{9EA13ED6-CF79-40A8-A6A1-08D6F684FAEF}" type="pres">
      <dgm:prSet presAssocID="{CE50F349-CF34-4FEF-832A-5C98ED526E84}" presName="composite" presStyleCnt="0"/>
      <dgm:spPr/>
    </dgm:pt>
    <dgm:pt modelId="{730B98F3-B432-45ED-A52E-B0DFEA6C0E8D}" type="pres">
      <dgm:prSet presAssocID="{CE50F349-CF34-4FEF-832A-5C98ED526E84}" presName="bentUpArrow1" presStyleLbl="alignImgPlace1" presStyleIdx="4" presStyleCnt="5"/>
      <dgm:spPr/>
    </dgm:pt>
    <dgm:pt modelId="{6D195DFD-DE86-4528-950E-E4237D877AD4}" type="pres">
      <dgm:prSet presAssocID="{CE50F349-CF34-4FEF-832A-5C98ED526E84}" presName="ParentText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E13F4C78-D4C8-49AC-B420-FC444C0DBF95}" type="pres">
      <dgm:prSet presAssocID="{CE50F349-CF34-4FEF-832A-5C98ED526E84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C67A3456-3DC7-44C8-8564-7D936753E10D}" type="pres">
      <dgm:prSet presAssocID="{46B351A2-7875-418C-A77E-1472A76F12D5}" presName="sibTrans" presStyleCnt="0"/>
      <dgm:spPr/>
    </dgm:pt>
    <dgm:pt modelId="{628AE147-C9E5-472F-BA25-40AD9FB75138}" type="pres">
      <dgm:prSet presAssocID="{2535A2BC-5EF9-41A3-A013-B43D1EC85425}" presName="composite" presStyleCnt="0"/>
      <dgm:spPr/>
    </dgm:pt>
    <dgm:pt modelId="{5EE391FB-5661-4109-8702-9A757714BE1E}" type="pres">
      <dgm:prSet presAssocID="{2535A2BC-5EF9-41A3-A013-B43D1EC85425}" presName="ParentText" presStyleLbl="node1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881BAA7-B7FE-4F13-AF47-B1E103D9258E}" type="presOf" srcId="{33F335D6-B373-447D-B009-3C6D0E552B6C}" destId="{1B4D74CA-424A-4BDB-B7CB-8FE7E5467EC9}" srcOrd="0" destOrd="0" presId="urn:microsoft.com/office/officeart/2005/8/layout/StepDownProcess"/>
    <dgm:cxn modelId="{58FC24A1-0F93-456D-BE93-2BC3D8BE3020}" type="presOf" srcId="{CE50F349-CF34-4FEF-832A-5C98ED526E84}" destId="{6D195DFD-DE86-4528-950E-E4237D877AD4}" srcOrd="0" destOrd="0" presId="urn:microsoft.com/office/officeart/2005/8/layout/StepDownProcess"/>
    <dgm:cxn modelId="{87E9A792-8B8E-4FBD-93D4-C872E4301A0E}" srcId="{07E9840C-E78B-4AEC-B8EE-F7D5649076A0}" destId="{2420AEC2-57E4-47FB-BBAD-F74960084454}" srcOrd="0" destOrd="0" parTransId="{99A7A184-D0D5-4E7F-94A6-3AB13C0DE3B5}" sibTransId="{4A8A6F41-2E35-4EEF-A473-76AE07DDA854}"/>
    <dgm:cxn modelId="{4381C2CC-1334-47F6-8FB7-AD2AB0A24A24}" srcId="{07E9840C-E78B-4AEC-B8EE-F7D5649076A0}" destId="{CE50F349-CF34-4FEF-832A-5C98ED526E84}" srcOrd="4" destOrd="0" parTransId="{5BC7A305-9BB0-4A62-9335-E4025FB93F5A}" sibTransId="{46B351A2-7875-418C-A77E-1472A76F12D5}"/>
    <dgm:cxn modelId="{D00423E4-730D-42B2-9437-6FE09FE4278C}" type="presOf" srcId="{2535A2BC-5EF9-41A3-A013-B43D1EC85425}" destId="{5EE391FB-5661-4109-8702-9A757714BE1E}" srcOrd="0" destOrd="0" presId="urn:microsoft.com/office/officeart/2005/8/layout/StepDownProcess"/>
    <dgm:cxn modelId="{5C23DCC0-CE36-441E-861E-E4DC95541382}" type="presOf" srcId="{2420AEC2-57E4-47FB-BBAD-F74960084454}" destId="{94FD1A7D-EB92-43A5-AE00-1A0328FEDAAD}" srcOrd="0" destOrd="0" presId="urn:microsoft.com/office/officeart/2005/8/layout/StepDownProcess"/>
    <dgm:cxn modelId="{214CFE8E-AEC5-4260-8E51-9DB50FF538EF}" type="presOf" srcId="{B2912500-E246-49DE-A822-5A505051A80A}" destId="{55017ED0-1E51-4DD1-8398-B717FA2D4BC7}" srcOrd="0" destOrd="0" presId="urn:microsoft.com/office/officeart/2005/8/layout/StepDownProcess"/>
    <dgm:cxn modelId="{5E4400C7-5FBC-4195-BD3C-1D6BA389EFCC}" type="presOf" srcId="{1071C8B7-FD3A-4CE2-985A-950FD8C7AB6B}" destId="{9E44621A-42C9-410B-88AA-731B6B4B63E3}" srcOrd="0" destOrd="0" presId="urn:microsoft.com/office/officeart/2005/8/layout/StepDownProcess"/>
    <dgm:cxn modelId="{4F2B33C5-BE4C-485B-AAFA-27050A4BE529}" srcId="{07E9840C-E78B-4AEC-B8EE-F7D5649076A0}" destId="{33F335D6-B373-447D-B009-3C6D0E552B6C}" srcOrd="3" destOrd="0" parTransId="{F6F2A19E-76CF-4417-B7E5-221855313FF2}" sibTransId="{1D23AAB1-A054-4F96-B3EC-E07395BF4301}"/>
    <dgm:cxn modelId="{6C196EC1-D5A4-4D07-B133-961472F7D270}" srcId="{07E9840C-E78B-4AEC-B8EE-F7D5649076A0}" destId="{B2912500-E246-49DE-A822-5A505051A80A}" srcOrd="1" destOrd="0" parTransId="{E2FB7BBD-A8FE-444C-A7C9-FD78C4C41BE1}" sibTransId="{CD98B61F-DA1B-40D8-AD6A-B5EA735716E9}"/>
    <dgm:cxn modelId="{04C2B49F-5358-4DED-AFD4-75CC79766348}" srcId="{07E9840C-E78B-4AEC-B8EE-F7D5649076A0}" destId="{1071C8B7-FD3A-4CE2-985A-950FD8C7AB6B}" srcOrd="2" destOrd="0" parTransId="{D00F7AB9-F1FD-4A23-8CEF-11FC1A1509B3}" sibTransId="{408C96FC-0746-47CC-B18E-371E5336A61B}"/>
    <dgm:cxn modelId="{FF5B02F8-90B4-4BE7-8487-63518D21901B}" type="presOf" srcId="{07E9840C-E78B-4AEC-B8EE-F7D5649076A0}" destId="{767D8881-E5E8-4D88-B7A5-82E35A96E205}" srcOrd="0" destOrd="0" presId="urn:microsoft.com/office/officeart/2005/8/layout/StepDownProcess"/>
    <dgm:cxn modelId="{204DC31B-4BD5-4CB5-B241-23E28CC540E9}" srcId="{07E9840C-E78B-4AEC-B8EE-F7D5649076A0}" destId="{2535A2BC-5EF9-41A3-A013-B43D1EC85425}" srcOrd="5" destOrd="0" parTransId="{96448807-E659-45A9-BD6C-27013008336A}" sibTransId="{9C7D0C83-803E-4D41-8610-C1F7ADE06813}"/>
    <dgm:cxn modelId="{16E32169-8BC4-4CE7-AA1E-65CE7B0C9D4E}" type="presParOf" srcId="{767D8881-E5E8-4D88-B7A5-82E35A96E205}" destId="{D9F93A94-3D3A-480E-B1A9-4BCC2CCE6168}" srcOrd="0" destOrd="0" presId="urn:microsoft.com/office/officeart/2005/8/layout/StepDownProcess"/>
    <dgm:cxn modelId="{812DC267-30B1-4ADC-881D-B3E2FAF18194}" type="presParOf" srcId="{D9F93A94-3D3A-480E-B1A9-4BCC2CCE6168}" destId="{BEE8BE9E-E0D4-4E2A-8BED-43D4C8E4AF0A}" srcOrd="0" destOrd="0" presId="urn:microsoft.com/office/officeart/2005/8/layout/StepDownProcess"/>
    <dgm:cxn modelId="{365DB3B5-FC73-4CA6-A299-76A568701A85}" type="presParOf" srcId="{D9F93A94-3D3A-480E-B1A9-4BCC2CCE6168}" destId="{94FD1A7D-EB92-43A5-AE00-1A0328FEDAAD}" srcOrd="1" destOrd="0" presId="urn:microsoft.com/office/officeart/2005/8/layout/StepDownProcess"/>
    <dgm:cxn modelId="{F0D202F8-720E-466C-AA1E-095EEBD42E91}" type="presParOf" srcId="{D9F93A94-3D3A-480E-B1A9-4BCC2CCE6168}" destId="{8146DFC9-DF3C-4BFA-86B9-0A4AA0539525}" srcOrd="2" destOrd="0" presId="urn:microsoft.com/office/officeart/2005/8/layout/StepDownProcess"/>
    <dgm:cxn modelId="{A72A0C2D-A492-4AD4-AC50-246058514CC7}" type="presParOf" srcId="{767D8881-E5E8-4D88-B7A5-82E35A96E205}" destId="{5597A409-3C85-4492-89C2-95C0C47883CB}" srcOrd="1" destOrd="0" presId="urn:microsoft.com/office/officeart/2005/8/layout/StepDownProcess"/>
    <dgm:cxn modelId="{BF53EF74-7490-4B14-B88B-488D8724C1C2}" type="presParOf" srcId="{767D8881-E5E8-4D88-B7A5-82E35A96E205}" destId="{49A53A4B-1F33-44A8-84EC-BD321923D01C}" srcOrd="2" destOrd="0" presId="urn:microsoft.com/office/officeart/2005/8/layout/StepDownProcess"/>
    <dgm:cxn modelId="{E49E7499-52F2-48F2-9400-07DCAB14750E}" type="presParOf" srcId="{49A53A4B-1F33-44A8-84EC-BD321923D01C}" destId="{2A82A615-D47F-4CAA-8351-B51F552D776D}" srcOrd="0" destOrd="0" presId="urn:microsoft.com/office/officeart/2005/8/layout/StepDownProcess"/>
    <dgm:cxn modelId="{1909F3C3-4F81-4F7C-9856-250D9DF166D5}" type="presParOf" srcId="{49A53A4B-1F33-44A8-84EC-BD321923D01C}" destId="{55017ED0-1E51-4DD1-8398-B717FA2D4BC7}" srcOrd="1" destOrd="0" presId="urn:microsoft.com/office/officeart/2005/8/layout/StepDownProcess"/>
    <dgm:cxn modelId="{6374C549-882B-4E83-8329-73129A4F29C3}" type="presParOf" srcId="{49A53A4B-1F33-44A8-84EC-BD321923D01C}" destId="{6B33F0B7-8F5A-4530-B82D-A180FBCDCD47}" srcOrd="2" destOrd="0" presId="urn:microsoft.com/office/officeart/2005/8/layout/StepDownProcess"/>
    <dgm:cxn modelId="{3580C212-E50F-45E4-8A4C-69415B3C4DFE}" type="presParOf" srcId="{767D8881-E5E8-4D88-B7A5-82E35A96E205}" destId="{DB3BAA53-D4F8-4CF1-A72C-920ECD2B6BE3}" srcOrd="3" destOrd="0" presId="urn:microsoft.com/office/officeart/2005/8/layout/StepDownProcess"/>
    <dgm:cxn modelId="{A9842A0D-8240-4D9D-8609-07EC4E605ADE}" type="presParOf" srcId="{767D8881-E5E8-4D88-B7A5-82E35A96E205}" destId="{2F32360A-2F72-41CF-B987-45C1E65FC99A}" srcOrd="4" destOrd="0" presId="urn:microsoft.com/office/officeart/2005/8/layout/StepDownProcess"/>
    <dgm:cxn modelId="{42483B23-D92B-462F-888B-56B3D3CD0163}" type="presParOf" srcId="{2F32360A-2F72-41CF-B987-45C1E65FC99A}" destId="{C45CE93D-6009-4288-93C1-F67D0A17DBFA}" srcOrd="0" destOrd="0" presId="urn:microsoft.com/office/officeart/2005/8/layout/StepDownProcess"/>
    <dgm:cxn modelId="{40E872F6-A2DC-4787-937E-544A2B047FB4}" type="presParOf" srcId="{2F32360A-2F72-41CF-B987-45C1E65FC99A}" destId="{9E44621A-42C9-410B-88AA-731B6B4B63E3}" srcOrd="1" destOrd="0" presId="urn:microsoft.com/office/officeart/2005/8/layout/StepDownProcess"/>
    <dgm:cxn modelId="{FAC9F7FD-AA71-42FC-A895-0F65C34198A8}" type="presParOf" srcId="{2F32360A-2F72-41CF-B987-45C1E65FC99A}" destId="{FEC046AB-688C-43E7-967B-D486E1FA560A}" srcOrd="2" destOrd="0" presId="urn:microsoft.com/office/officeart/2005/8/layout/StepDownProcess"/>
    <dgm:cxn modelId="{329314D9-92EC-4EA0-B4B5-BE109A89CA75}" type="presParOf" srcId="{767D8881-E5E8-4D88-B7A5-82E35A96E205}" destId="{26D0CD22-4A61-44F7-BFD4-36A939145958}" srcOrd="5" destOrd="0" presId="urn:microsoft.com/office/officeart/2005/8/layout/StepDownProcess"/>
    <dgm:cxn modelId="{8776A908-F1CC-4D0F-962A-B220A0F12138}" type="presParOf" srcId="{767D8881-E5E8-4D88-B7A5-82E35A96E205}" destId="{FD576540-D626-4177-8FFA-CF8A45085770}" srcOrd="6" destOrd="0" presId="urn:microsoft.com/office/officeart/2005/8/layout/StepDownProcess"/>
    <dgm:cxn modelId="{8F846A3F-7A4D-4357-A676-F7C6C517C3B1}" type="presParOf" srcId="{FD576540-D626-4177-8FFA-CF8A45085770}" destId="{26C2869A-4477-43C0-B003-74A37740D72F}" srcOrd="0" destOrd="0" presId="urn:microsoft.com/office/officeart/2005/8/layout/StepDownProcess"/>
    <dgm:cxn modelId="{A64C6F37-89FA-475C-AA13-6FD78FD6AD0F}" type="presParOf" srcId="{FD576540-D626-4177-8FFA-CF8A45085770}" destId="{1B4D74CA-424A-4BDB-B7CB-8FE7E5467EC9}" srcOrd="1" destOrd="0" presId="urn:microsoft.com/office/officeart/2005/8/layout/StepDownProcess"/>
    <dgm:cxn modelId="{62E7CB3C-CEBA-4205-9B4B-C58B4F587069}" type="presParOf" srcId="{FD576540-D626-4177-8FFA-CF8A45085770}" destId="{A8D68AF7-2F37-4157-821B-F356AEECC7C5}" srcOrd="2" destOrd="0" presId="urn:microsoft.com/office/officeart/2005/8/layout/StepDownProcess"/>
    <dgm:cxn modelId="{AC250EFD-D411-4E1C-AF61-2037257955B3}" type="presParOf" srcId="{767D8881-E5E8-4D88-B7A5-82E35A96E205}" destId="{76025F53-B2E1-4789-98C8-C859349E4393}" srcOrd="7" destOrd="0" presId="urn:microsoft.com/office/officeart/2005/8/layout/StepDownProcess"/>
    <dgm:cxn modelId="{8FEE5A5B-D9CC-4E81-B92D-BA633B353AF0}" type="presParOf" srcId="{767D8881-E5E8-4D88-B7A5-82E35A96E205}" destId="{9EA13ED6-CF79-40A8-A6A1-08D6F684FAEF}" srcOrd="8" destOrd="0" presId="urn:microsoft.com/office/officeart/2005/8/layout/StepDownProcess"/>
    <dgm:cxn modelId="{A5AC4E18-CB4E-41CB-9B9E-CBA6753D7E12}" type="presParOf" srcId="{9EA13ED6-CF79-40A8-A6A1-08D6F684FAEF}" destId="{730B98F3-B432-45ED-A52E-B0DFEA6C0E8D}" srcOrd="0" destOrd="0" presId="urn:microsoft.com/office/officeart/2005/8/layout/StepDownProcess"/>
    <dgm:cxn modelId="{11FCE3F7-1C74-4C46-B3B4-523CD92C6040}" type="presParOf" srcId="{9EA13ED6-CF79-40A8-A6A1-08D6F684FAEF}" destId="{6D195DFD-DE86-4528-950E-E4237D877AD4}" srcOrd="1" destOrd="0" presId="urn:microsoft.com/office/officeart/2005/8/layout/StepDownProcess"/>
    <dgm:cxn modelId="{1CC7665A-3D76-4F7B-B98A-E9AE7E45498A}" type="presParOf" srcId="{9EA13ED6-CF79-40A8-A6A1-08D6F684FAEF}" destId="{E13F4C78-D4C8-49AC-B420-FC444C0DBF95}" srcOrd="2" destOrd="0" presId="urn:microsoft.com/office/officeart/2005/8/layout/StepDownProcess"/>
    <dgm:cxn modelId="{9798DD08-9EAE-46DB-A0D4-0332C6A7C52C}" type="presParOf" srcId="{767D8881-E5E8-4D88-B7A5-82E35A96E205}" destId="{C67A3456-3DC7-44C8-8564-7D936753E10D}" srcOrd="9" destOrd="0" presId="urn:microsoft.com/office/officeart/2005/8/layout/StepDownProcess"/>
    <dgm:cxn modelId="{95E5010F-CC04-48D3-AA39-A8E14C387BDB}" type="presParOf" srcId="{767D8881-E5E8-4D88-B7A5-82E35A96E205}" destId="{628AE147-C9E5-472F-BA25-40AD9FB75138}" srcOrd="10" destOrd="0" presId="urn:microsoft.com/office/officeart/2005/8/layout/StepDownProcess"/>
    <dgm:cxn modelId="{539DC361-3A54-410C-A875-554BA58F74FD}" type="presParOf" srcId="{628AE147-C9E5-472F-BA25-40AD9FB75138}" destId="{5EE391FB-5661-4109-8702-9A757714BE1E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BDA1E-2901-4F4B-BAD7-A88744F7DBB2}">
      <dsp:nvSpPr>
        <dsp:cNvPr id="0" name=""/>
        <dsp:cNvSpPr/>
      </dsp:nvSpPr>
      <dsp:spPr>
        <a:xfrm>
          <a:off x="2604" y="1586544"/>
          <a:ext cx="2539031" cy="9635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Ne biliyoruz?</a:t>
          </a:r>
          <a:endParaRPr lang="tr-TR" sz="2700" kern="1200" dirty="0"/>
        </a:p>
      </dsp:txBody>
      <dsp:txXfrm>
        <a:off x="2604" y="1586544"/>
        <a:ext cx="2539031" cy="963547"/>
      </dsp:txXfrm>
    </dsp:sp>
    <dsp:sp modelId="{A860838E-9EE8-4DA6-9D09-30C296636555}">
      <dsp:nvSpPr>
        <dsp:cNvPr id="0" name=""/>
        <dsp:cNvSpPr/>
      </dsp:nvSpPr>
      <dsp:spPr>
        <a:xfrm>
          <a:off x="2604" y="2550091"/>
          <a:ext cx="2539031" cy="11858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F89D2B-47EF-47EB-A5A5-661762D848B8}">
      <dsp:nvSpPr>
        <dsp:cNvPr id="0" name=""/>
        <dsp:cNvSpPr/>
      </dsp:nvSpPr>
      <dsp:spPr>
        <a:xfrm>
          <a:off x="2897100" y="1586544"/>
          <a:ext cx="2539031" cy="96354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Ne öğrenmek istiyoruz?</a:t>
          </a:r>
          <a:endParaRPr lang="tr-TR" sz="2700" kern="1200" dirty="0"/>
        </a:p>
      </dsp:txBody>
      <dsp:txXfrm>
        <a:off x="2897100" y="1586544"/>
        <a:ext cx="2539031" cy="963547"/>
      </dsp:txXfrm>
    </dsp:sp>
    <dsp:sp modelId="{4D106CC9-F244-42FE-83C3-08C13806A871}">
      <dsp:nvSpPr>
        <dsp:cNvPr id="0" name=""/>
        <dsp:cNvSpPr/>
      </dsp:nvSpPr>
      <dsp:spPr>
        <a:xfrm>
          <a:off x="2897100" y="2550091"/>
          <a:ext cx="2539031" cy="118584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211DF-6E56-4186-BE8D-A6C1DF9A46AE}">
      <dsp:nvSpPr>
        <dsp:cNvPr id="0" name=""/>
        <dsp:cNvSpPr/>
      </dsp:nvSpPr>
      <dsp:spPr>
        <a:xfrm>
          <a:off x="5791596" y="1586544"/>
          <a:ext cx="2539031" cy="9635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Neler öğrendik?</a:t>
          </a:r>
          <a:endParaRPr lang="tr-TR" sz="2700" kern="1200" dirty="0"/>
        </a:p>
      </dsp:txBody>
      <dsp:txXfrm>
        <a:off x="5791596" y="1586544"/>
        <a:ext cx="2539031" cy="963547"/>
      </dsp:txXfrm>
    </dsp:sp>
    <dsp:sp modelId="{F46530C4-E854-4A18-85D5-EDE19E651648}">
      <dsp:nvSpPr>
        <dsp:cNvPr id="0" name=""/>
        <dsp:cNvSpPr/>
      </dsp:nvSpPr>
      <dsp:spPr>
        <a:xfrm>
          <a:off x="5791596" y="2550091"/>
          <a:ext cx="2539031" cy="118584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03BD34-73D8-43C2-B2D6-D640AC7CF1E2}">
      <dsp:nvSpPr>
        <dsp:cNvPr id="0" name=""/>
        <dsp:cNvSpPr/>
      </dsp:nvSpPr>
      <dsp:spPr>
        <a:xfrm>
          <a:off x="600724" y="0"/>
          <a:ext cx="6808207" cy="4064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50D243-667E-478B-A728-D828D794DE17}">
      <dsp:nvSpPr>
        <dsp:cNvPr id="0" name=""/>
        <dsp:cNvSpPr/>
      </dsp:nvSpPr>
      <dsp:spPr>
        <a:xfrm>
          <a:off x="3249" y="1219199"/>
          <a:ext cx="1497382" cy="162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Oku</a:t>
          </a:r>
          <a:endParaRPr lang="tr-TR" sz="2500" kern="1200" dirty="0"/>
        </a:p>
      </dsp:txBody>
      <dsp:txXfrm>
        <a:off x="76345" y="1292295"/>
        <a:ext cx="1351190" cy="1479408"/>
      </dsp:txXfrm>
    </dsp:sp>
    <dsp:sp modelId="{6D05C192-9243-4838-AA67-D54A20EF90DF}">
      <dsp:nvSpPr>
        <dsp:cNvPr id="0" name=""/>
        <dsp:cNvSpPr/>
      </dsp:nvSpPr>
      <dsp:spPr>
        <a:xfrm>
          <a:off x="1629693" y="1219199"/>
          <a:ext cx="1497382" cy="1625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Özetle</a:t>
          </a:r>
          <a:endParaRPr lang="tr-TR" sz="2500" kern="1200" dirty="0"/>
        </a:p>
      </dsp:txBody>
      <dsp:txXfrm>
        <a:off x="1702789" y="1292295"/>
        <a:ext cx="1351190" cy="1479408"/>
      </dsp:txXfrm>
    </dsp:sp>
    <dsp:sp modelId="{9AF4E1DC-DEF3-4E91-92A7-7107E8B64635}">
      <dsp:nvSpPr>
        <dsp:cNvPr id="0" name=""/>
        <dsp:cNvSpPr/>
      </dsp:nvSpPr>
      <dsp:spPr>
        <a:xfrm>
          <a:off x="3256136" y="1219199"/>
          <a:ext cx="1497382" cy="16256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Soru sor</a:t>
          </a:r>
          <a:endParaRPr lang="tr-TR" sz="2500" kern="1200" dirty="0"/>
        </a:p>
      </dsp:txBody>
      <dsp:txXfrm>
        <a:off x="3329232" y="1292295"/>
        <a:ext cx="1351190" cy="1479408"/>
      </dsp:txXfrm>
    </dsp:sp>
    <dsp:sp modelId="{8540F445-EFA1-42C3-9DA4-4F98231D787A}">
      <dsp:nvSpPr>
        <dsp:cNvPr id="0" name=""/>
        <dsp:cNvSpPr/>
      </dsp:nvSpPr>
      <dsp:spPr>
        <a:xfrm>
          <a:off x="4882580" y="1219199"/>
          <a:ext cx="1497382" cy="1625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Açıkla</a:t>
          </a:r>
          <a:endParaRPr lang="tr-TR" sz="2500" kern="1200" dirty="0"/>
        </a:p>
      </dsp:txBody>
      <dsp:txXfrm>
        <a:off x="4955676" y="1292295"/>
        <a:ext cx="1351190" cy="1479408"/>
      </dsp:txXfrm>
    </dsp:sp>
    <dsp:sp modelId="{5CDA0EAC-D78B-4043-AEA7-0C4B4FF4A226}">
      <dsp:nvSpPr>
        <dsp:cNvPr id="0" name=""/>
        <dsp:cNvSpPr/>
      </dsp:nvSpPr>
      <dsp:spPr>
        <a:xfrm>
          <a:off x="6509024" y="1219199"/>
          <a:ext cx="1497382" cy="16256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Tahmin et</a:t>
          </a:r>
          <a:endParaRPr lang="tr-TR" sz="2500" kern="1200" dirty="0"/>
        </a:p>
      </dsp:txBody>
      <dsp:txXfrm>
        <a:off x="6582120" y="1292295"/>
        <a:ext cx="1351190" cy="14794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E8BE9E-E0D4-4E2A-8BED-43D4C8E4AF0A}">
      <dsp:nvSpPr>
        <dsp:cNvPr id="0" name=""/>
        <dsp:cNvSpPr/>
      </dsp:nvSpPr>
      <dsp:spPr>
        <a:xfrm rot="5400000">
          <a:off x="957094" y="597403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FD1A7D-EB92-43A5-AE00-1A0328FEDAAD}">
      <dsp:nvSpPr>
        <dsp:cNvPr id="0" name=""/>
        <dsp:cNvSpPr/>
      </dsp:nvSpPr>
      <dsp:spPr>
        <a:xfrm>
          <a:off x="820854" y="27368"/>
          <a:ext cx="865662" cy="605935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1’den 4’ say</a:t>
          </a:r>
          <a:endParaRPr lang="tr-TR" sz="1100" kern="1200" dirty="0"/>
        </a:p>
      </dsp:txBody>
      <dsp:txXfrm>
        <a:off x="850439" y="56953"/>
        <a:ext cx="806492" cy="546765"/>
      </dsp:txXfrm>
    </dsp:sp>
    <dsp:sp modelId="{8146DFC9-DF3C-4BFA-86B9-0A4AA0539525}">
      <dsp:nvSpPr>
        <dsp:cNvPr id="0" name=""/>
        <dsp:cNvSpPr/>
      </dsp:nvSpPr>
      <dsp:spPr>
        <a:xfrm>
          <a:off x="1686516" y="85158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2A615-D47F-4CAA-8351-B51F552D776D}">
      <dsp:nvSpPr>
        <dsp:cNvPr id="0" name=""/>
        <dsp:cNvSpPr/>
      </dsp:nvSpPr>
      <dsp:spPr>
        <a:xfrm rot="5400000">
          <a:off x="1674819" y="1278069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3136452"/>
            <a:satOff val="-12858"/>
            <a:lumOff val="18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017ED0-1E51-4DD1-8398-B717FA2D4BC7}">
      <dsp:nvSpPr>
        <dsp:cNvPr id="0" name=""/>
        <dsp:cNvSpPr/>
      </dsp:nvSpPr>
      <dsp:spPr>
        <a:xfrm>
          <a:off x="1538579" y="708034"/>
          <a:ext cx="865662" cy="605935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1-2: Evet</a:t>
          </a:r>
          <a:endParaRPr lang="tr-TR" sz="1100" kern="1200" dirty="0"/>
        </a:p>
      </dsp:txBody>
      <dsp:txXfrm>
        <a:off x="1568164" y="737619"/>
        <a:ext cx="806492" cy="546765"/>
      </dsp:txXfrm>
    </dsp:sp>
    <dsp:sp modelId="{6B33F0B7-8F5A-4530-B82D-A180FBCDCD47}">
      <dsp:nvSpPr>
        <dsp:cNvPr id="0" name=""/>
        <dsp:cNvSpPr/>
      </dsp:nvSpPr>
      <dsp:spPr>
        <a:xfrm>
          <a:off x="2404242" y="765823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5CE93D-6009-4288-93C1-F67D0A17DBFA}">
      <dsp:nvSpPr>
        <dsp:cNvPr id="0" name=""/>
        <dsp:cNvSpPr/>
      </dsp:nvSpPr>
      <dsp:spPr>
        <a:xfrm rot="5400000">
          <a:off x="2392545" y="1958734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6272905"/>
            <a:satOff val="-25717"/>
            <a:lumOff val="376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44621A-42C9-410B-88AA-731B6B4B63E3}">
      <dsp:nvSpPr>
        <dsp:cNvPr id="0" name=""/>
        <dsp:cNvSpPr/>
      </dsp:nvSpPr>
      <dsp:spPr>
        <a:xfrm>
          <a:off x="2256305" y="1388699"/>
          <a:ext cx="865662" cy="605935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3-4: Hayır</a:t>
          </a:r>
          <a:endParaRPr lang="tr-TR" sz="1100" kern="1200" dirty="0"/>
        </a:p>
      </dsp:txBody>
      <dsp:txXfrm>
        <a:off x="2285890" y="1418284"/>
        <a:ext cx="806492" cy="546765"/>
      </dsp:txXfrm>
    </dsp:sp>
    <dsp:sp modelId="{FEC046AB-688C-43E7-967B-D486E1FA560A}">
      <dsp:nvSpPr>
        <dsp:cNvPr id="0" name=""/>
        <dsp:cNvSpPr/>
      </dsp:nvSpPr>
      <dsp:spPr>
        <a:xfrm>
          <a:off x="3121968" y="1446489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2869A-4477-43C0-B003-74A37740D72F}">
      <dsp:nvSpPr>
        <dsp:cNvPr id="0" name=""/>
        <dsp:cNvSpPr/>
      </dsp:nvSpPr>
      <dsp:spPr>
        <a:xfrm rot="5400000">
          <a:off x="3110271" y="2639400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9409358"/>
            <a:satOff val="-38576"/>
            <a:lumOff val="56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4D74CA-424A-4BDB-B7CB-8FE7E5467EC9}">
      <dsp:nvSpPr>
        <dsp:cNvPr id="0" name=""/>
        <dsp:cNvSpPr/>
      </dsp:nvSpPr>
      <dsp:spPr>
        <a:xfrm>
          <a:off x="2974031" y="2069364"/>
          <a:ext cx="865662" cy="605935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Aynı gruplar toplan</a:t>
          </a:r>
          <a:endParaRPr lang="tr-TR" sz="1100" kern="1200" dirty="0"/>
        </a:p>
      </dsp:txBody>
      <dsp:txXfrm>
        <a:off x="3003616" y="2098949"/>
        <a:ext cx="806492" cy="546765"/>
      </dsp:txXfrm>
    </dsp:sp>
    <dsp:sp modelId="{A8D68AF7-2F37-4157-821B-F356AEECC7C5}">
      <dsp:nvSpPr>
        <dsp:cNvPr id="0" name=""/>
        <dsp:cNvSpPr/>
      </dsp:nvSpPr>
      <dsp:spPr>
        <a:xfrm>
          <a:off x="3839694" y="2127154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B98F3-B432-45ED-A52E-B0DFEA6C0E8D}">
      <dsp:nvSpPr>
        <dsp:cNvPr id="0" name=""/>
        <dsp:cNvSpPr/>
      </dsp:nvSpPr>
      <dsp:spPr>
        <a:xfrm rot="5400000">
          <a:off x="3827997" y="3320065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12545810"/>
            <a:satOff val="-51434"/>
            <a:lumOff val="75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195DFD-DE86-4528-950E-E4237D877AD4}">
      <dsp:nvSpPr>
        <dsp:cNvPr id="0" name=""/>
        <dsp:cNvSpPr/>
      </dsp:nvSpPr>
      <dsp:spPr>
        <a:xfrm>
          <a:off x="3691757" y="2750030"/>
          <a:ext cx="865662" cy="605935"/>
        </a:xfrm>
        <a:prstGeom prst="roundRect">
          <a:avLst>
            <a:gd name="adj" fmla="val 166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İlk gruba dön</a:t>
          </a:r>
          <a:endParaRPr lang="tr-TR" sz="1100" kern="1200" dirty="0"/>
        </a:p>
      </dsp:txBody>
      <dsp:txXfrm>
        <a:off x="3721342" y="2779615"/>
        <a:ext cx="806492" cy="546765"/>
      </dsp:txXfrm>
    </dsp:sp>
    <dsp:sp modelId="{E13F4C78-D4C8-49AC-B420-FC444C0DBF95}">
      <dsp:nvSpPr>
        <dsp:cNvPr id="0" name=""/>
        <dsp:cNvSpPr/>
      </dsp:nvSpPr>
      <dsp:spPr>
        <a:xfrm>
          <a:off x="4557420" y="2807820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E391FB-5661-4109-8702-9A757714BE1E}">
      <dsp:nvSpPr>
        <dsp:cNvPr id="0" name=""/>
        <dsp:cNvSpPr/>
      </dsp:nvSpPr>
      <dsp:spPr>
        <a:xfrm>
          <a:off x="4409483" y="3430695"/>
          <a:ext cx="865662" cy="605935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Kendi görüşünü savun</a:t>
          </a:r>
          <a:endParaRPr lang="tr-TR" sz="1100" kern="1200" dirty="0"/>
        </a:p>
      </dsp:txBody>
      <dsp:txXfrm>
        <a:off x="4439068" y="3460280"/>
        <a:ext cx="806492" cy="546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3B76C-BEC7-43B2-B58D-BD848F316519}" type="datetimeFigureOut">
              <a:rPr lang="tr-TR" smtClean="0"/>
              <a:t>4.12.2015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8A316-189E-4A52-BBFF-2D1A763091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906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362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3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724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898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7331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10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B319B3C-4561-4644-BFCB-B1809E6DDD93}" type="datetime1">
              <a:rPr lang="tr-TR" smtClean="0"/>
              <a:t>4.12.2015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6DDA-6E84-486E-B33B-0CE89D0C74E6}" type="datetime1">
              <a:rPr lang="tr-TR" smtClean="0"/>
              <a:t>4.12.2015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55DE9-9B8E-4A84-AB71-A3313B601E53}" type="datetime1">
              <a:rPr lang="tr-TR" smtClean="0"/>
              <a:t>4.12.2015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94B75E-034A-439C-86B0-36342E290E36}" type="datetime1">
              <a:rPr lang="tr-TR" smtClean="0"/>
              <a:t>4.12.2015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EC836D1-8A4D-4025-BBBD-D37E32A00E31}" type="datetime1">
              <a:rPr lang="tr-TR" smtClean="0"/>
              <a:t>4.12.2015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546D-2C4E-47C5-9AE9-336620681ACF}" type="datetime1">
              <a:rPr lang="tr-TR" smtClean="0"/>
              <a:t>4.12.2015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C3964-1966-47F0-A035-C0B9E115D157}" type="datetime1">
              <a:rPr lang="tr-TR" smtClean="0"/>
              <a:t>4.12.2015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47F277-76BA-424E-9AF9-B4B256B2338D}" type="datetime1">
              <a:rPr lang="tr-TR" smtClean="0"/>
              <a:t>4.12.2015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1A71-D89A-461D-8E8C-F5732581E615}" type="datetime1">
              <a:rPr lang="tr-TR" smtClean="0"/>
              <a:t>4.12.2015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A793F7-1518-491C-BDC7-2DB77BF35C70}" type="datetime1">
              <a:rPr lang="tr-TR" smtClean="0"/>
              <a:t>4.12.2015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403D92-E24C-48B5-BEB5-3F647402D584}" type="datetime1">
              <a:rPr lang="tr-TR" smtClean="0"/>
              <a:t>4.12.2015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CF79181-4728-4647-A710-7EAEB1CE7ABF}" type="datetime1">
              <a:rPr lang="tr-TR" smtClean="0"/>
              <a:t>4.12.2015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illi%20Mar&#351;%20AB.mp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t1YG7ZXfC6g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1YG7ZXfC6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hyperlink" Target="https://www.youtube.com/watch?v=t1YG7ZXfC6g" TargetMode="External"/><Relationship Id="rId7" Type="http://schemas.openxmlformats.org/officeDocument/2006/relationships/diagramColors" Target="../diagrams/colors3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55776" y="3645024"/>
            <a:ext cx="59907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Özel Öğretim Yöntemleri II</a:t>
            </a:r>
            <a:endParaRPr lang="tr-TR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498918" y="4928702"/>
            <a:ext cx="48895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8. 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Hafta</a:t>
            </a:r>
          </a:p>
          <a:p>
            <a:pPr algn="ctr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Düşün-Eşleş-Paylaş ve Akademik Tartışma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2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83568" y="2420888"/>
            <a:ext cx="7776864" cy="19389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tr-TR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Değerlendirme</a:t>
            </a:r>
          </a:p>
          <a:p>
            <a:pPr algn="ctr"/>
            <a:r>
              <a:rPr lang="tr-TR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 N Tablosu</a:t>
            </a:r>
          </a:p>
          <a:p>
            <a:pPr algn="ctr"/>
            <a:r>
              <a:rPr lang="tr-TR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Köşe Yazısı</a:t>
            </a:r>
            <a:endParaRPr lang="tr-TR" sz="21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AF8B24C-3893-453A-BD3E-11A4713DD639}" type="datetime1">
              <a:rPr lang="tr-TR" smtClean="0"/>
              <a:t>4.12.2015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20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11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306760" y="2719791"/>
            <a:ext cx="8127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Sosyal bilgiler öğretim programından bir kazanım seçerek </a:t>
            </a:r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Akademik Tartışma ve Düşün-Eşleş-Paylaş </a:t>
            </a:r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tekniklerinin kullanıldığı bir ders planını 45 dakika içinde tasarlayınız. </a:t>
            </a:r>
            <a:endParaRPr lang="tr-T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dirty="0" smtClean="0"/>
              <a:t>Prof. Dr. İsmail GÜVEN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147064" y="144476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Bilgiyi Derinleştirme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7FE2CF-B088-44EF-99CD-0B57B23C0954}" type="datetime1">
              <a:rPr lang="tr-TR" smtClean="0"/>
              <a:t>4.12.2015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6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12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258345" y="3689287"/>
            <a:ext cx="8127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Hazırlanan ders planlarının sunumu… </a:t>
            </a:r>
            <a:endParaRPr lang="tr-T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47064" y="144476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Değerlendirme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A024122-8D9C-4EC6-BA3E-4E477BE86E3F}" type="datetime1">
              <a:rPr lang="tr-TR" smtClean="0"/>
              <a:t>4.12.2015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92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530518" y="1834253"/>
            <a:ext cx="483601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Öğrencilerin eleştirel düşünme becerisini geliştirmek için hangi teknikleri kullanabilirsiniz? </a:t>
            </a:r>
            <a:endParaRPr lang="tr-TR" sz="20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3154913" y="3551414"/>
            <a:ext cx="4153391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Eleştirel düşünme becerisinde önemli olan boyutlar neler olabilir? </a:t>
            </a:r>
            <a:endParaRPr lang="tr-TR" sz="20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508027" y="5268575"/>
            <a:ext cx="7517456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İnanmadığını bir görüşü savunur musunuz?</a:t>
            </a:r>
            <a:endParaRPr lang="tr-TR" sz="2000" dirty="0"/>
          </a:p>
        </p:txBody>
      </p:sp>
      <p:sp>
        <p:nvSpPr>
          <p:cNvPr id="10" name="Dikdörtgen 9"/>
          <p:cNvSpPr/>
          <p:nvPr/>
        </p:nvSpPr>
        <p:spPr>
          <a:xfrm>
            <a:off x="498024" y="901755"/>
            <a:ext cx="793579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Ne hatırlıyorsunuz/biliyorsunuz?</a:t>
            </a:r>
            <a:endParaRPr lang="tr-TR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b="1" dirty="0" smtClean="0">
                <a:ln w="0"/>
                <a:solidFill>
                  <a:srgbClr val="FF0000"/>
                </a:solidFill>
              </a:rPr>
              <a:t>Giriş Aşaması</a:t>
            </a:r>
            <a:endParaRPr lang="tr-TR" b="1" dirty="0">
              <a:ln w="0"/>
              <a:solidFill>
                <a:srgbClr val="FF0000"/>
              </a:solidFill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93F1D3-BBD8-4791-82C5-DFE398257DFB}" type="datetime1">
              <a:rPr lang="tr-TR" smtClean="0"/>
              <a:t>4.12.2015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8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3" action="ppaction://hlinkfile"/>
          </p:cNvPr>
          <p:cNvSpPr/>
          <p:nvPr/>
        </p:nvSpPr>
        <p:spPr>
          <a:xfrm>
            <a:off x="3072577" y="2803785"/>
            <a:ext cx="2725747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Dinleyin…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6E04D6E-F831-4C97-8DAB-D6933BBC1BFA}" type="datetime1">
              <a:rPr lang="tr-TR" smtClean="0"/>
              <a:t>4.12.2015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3459880-0417-45FB-942A-084FB23D4B62}" type="datetime1">
              <a:rPr lang="tr-TR" smtClean="0"/>
              <a:t>4.12.2015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135142526"/>
              </p:ext>
            </p:extLst>
          </p:nvPr>
        </p:nvGraphicFramePr>
        <p:xfrm>
          <a:off x="100584" y="672178"/>
          <a:ext cx="8333232" cy="5322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7157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65F6205-091E-4A75-864B-06DD8AD2863A}" type="datetime1">
              <a:rPr lang="tr-TR" smtClean="0"/>
              <a:t>4.12.2015</a:t>
            </a:fld>
            <a:endParaRPr lang="tr-TR"/>
          </a:p>
        </p:txBody>
      </p:sp>
      <p:pic>
        <p:nvPicPr>
          <p:cNvPr id="1026" name="Picture 2" descr="Kritik Türkiye-AB zirvesi sona erd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60" y="816832"/>
            <a:ext cx="4434448" cy="2333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chef.bbci.co.uk/news/ws/624/amz/worldservice/live/assets/images/2015/11/30/151130053530_turkey_eu_summit_624x351_afp_nocredi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559362"/>
            <a:ext cx="4329410" cy="2435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51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B09DCC-6FE0-4127-BD18-A9F6B1178891}" type="datetime1">
              <a:rPr lang="tr-TR" smtClean="0"/>
              <a:t>4.12.2015</a:t>
            </a:fld>
            <a:endParaRPr lang="tr-TR"/>
          </a:p>
        </p:txBody>
      </p:sp>
      <p:pic>
        <p:nvPicPr>
          <p:cNvPr id="2050" name="Picture 2" descr="https://s-media-cache-ak0.pinimg.com/736x/5b/92/cf/5b92cf8b23ccd30395564988a49ce9a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20" y="1385973"/>
            <a:ext cx="7010400" cy="459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8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4D9802-EABF-4E9D-9D85-E4B1F8F66945}" type="datetime1">
              <a:rPr lang="tr-TR" smtClean="0"/>
              <a:t>4.12.2015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589441422"/>
              </p:ext>
            </p:extLst>
          </p:nvPr>
        </p:nvGraphicFramePr>
        <p:xfrm>
          <a:off x="306760" y="1670050"/>
          <a:ext cx="80096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Dikdörtgen 8">
            <a:hlinkClick r:id="rId8"/>
          </p:cNvPr>
          <p:cNvSpPr/>
          <p:nvPr/>
        </p:nvSpPr>
        <p:spPr>
          <a:xfrm>
            <a:off x="2678342" y="831195"/>
            <a:ext cx="3724418" cy="56169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200" dirty="0" smtClean="0">
                <a:ln w="0"/>
              </a:rPr>
              <a:t>Karşılıklı Öğretme</a:t>
            </a:r>
            <a:endParaRPr lang="tr-TR" sz="320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185349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4C0A3E-6C98-424B-ADE6-FDF26DA59354}" type="datetime1">
              <a:rPr lang="tr-TR" smtClean="0"/>
              <a:t>4.12.2015</a:t>
            </a:fld>
            <a:endParaRPr lang="tr-TR"/>
          </a:p>
        </p:txBody>
      </p:sp>
      <p:sp>
        <p:nvSpPr>
          <p:cNvPr id="9" name="Dikdörtgen 8">
            <a:hlinkClick r:id="rId3"/>
          </p:cNvPr>
          <p:cNvSpPr/>
          <p:nvPr/>
        </p:nvSpPr>
        <p:spPr>
          <a:xfrm>
            <a:off x="1691680" y="3140968"/>
            <a:ext cx="5843587" cy="56169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200" dirty="0" smtClean="0">
                <a:ln w="0"/>
              </a:rPr>
              <a:t>Türkiye, AB’ye üye olmalıdır. </a:t>
            </a:r>
            <a:endParaRPr lang="tr-TR" sz="320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84708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jessegentile.com/portfolio/structured_controvers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51186"/>
            <a:ext cx="8552138" cy="240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>
            <a:hlinkClick r:id="rId3"/>
          </p:cNvPr>
          <p:cNvSpPr/>
          <p:nvPr/>
        </p:nvSpPr>
        <p:spPr>
          <a:xfrm>
            <a:off x="4572000" y="1708283"/>
            <a:ext cx="3958456" cy="56169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200" dirty="0" smtClean="0">
                <a:ln w="0"/>
              </a:rPr>
              <a:t>Akademik Tartışma</a:t>
            </a:r>
            <a:endParaRPr lang="tr-TR" sz="3200" dirty="0">
              <a:ln w="0"/>
            </a:endParaRP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460967549"/>
              </p:ext>
            </p:extLst>
          </p:nvPr>
        </p:nvGraphicFramePr>
        <p:xfrm>
          <a:off x="-108520" y="2290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Dikdörtgen 5"/>
          <p:cNvSpPr/>
          <p:nvPr/>
        </p:nvSpPr>
        <p:spPr>
          <a:xfrm>
            <a:off x="6318920" y="88060"/>
            <a:ext cx="282508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C55F77-584A-492D-A7E7-7C7FF7DA0F4B}" type="datetime1">
              <a:rPr lang="tr-TR" smtClean="0"/>
              <a:t>4.12.2015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0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898</TotalTime>
  <Words>235</Words>
  <Application>Microsoft Office PowerPoint</Application>
  <PresentationFormat>Ekran Gösterisi (4:3)</PresentationFormat>
  <Paragraphs>80</Paragraphs>
  <Slides>12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Schoolbook</vt:lpstr>
      <vt:lpstr>Wingdings</vt:lpstr>
      <vt:lpstr>Wingdings 2</vt:lpstr>
      <vt:lpstr>Cumba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SKELESOGLU</dc:creator>
  <cp:lastModifiedBy>serkan kelesoglu</cp:lastModifiedBy>
  <cp:revision>66</cp:revision>
  <dcterms:created xsi:type="dcterms:W3CDTF">2012-10-09T07:35:25Z</dcterms:created>
  <dcterms:modified xsi:type="dcterms:W3CDTF">2015-12-04T08:06:11Z</dcterms:modified>
</cp:coreProperties>
</file>