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004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97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726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7429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030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380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266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8052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270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60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107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979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845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7795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07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817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11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3789A-548B-450E-8D80-1628716E9551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824A0-1F51-4A92-9191-78EF1BEC8B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1348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75721B-92D1-49D1-9C32-029ABB0018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3600">
                <a:latin typeface="Comic Sans MS" panose="030F0702030302020204" pitchFamily="66" charset="0"/>
              </a:rPr>
              <a:t>ŞUNGA DÖNEMİ I</a:t>
            </a:r>
            <a:br>
              <a:rPr lang="tr-TR" sz="3600" dirty="0">
                <a:latin typeface="Comic Sans MS" panose="030F0702030302020204" pitchFamily="66" charset="0"/>
              </a:rPr>
            </a:br>
            <a:r>
              <a:rPr lang="tr-TR" sz="3600" dirty="0">
                <a:latin typeface="Comic Sans MS" panose="030F0702030302020204" pitchFamily="66" charset="0"/>
              </a:rPr>
              <a:t>8. Hafta</a:t>
            </a:r>
            <a:endParaRPr lang="tr-TR" sz="36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8E5B36D-0104-4FD1-AA2D-A15D46715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273178" cy="1613061"/>
          </a:xfrm>
        </p:spPr>
        <p:txBody>
          <a:bodyPr>
            <a:normAutofit fontScale="85000" lnSpcReduction="20000"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Prof. Dr. H. Derya CAN</a:t>
            </a:r>
          </a:p>
          <a:p>
            <a:r>
              <a:rPr lang="tr-TR" dirty="0">
                <a:latin typeface="Comic Sans MS" panose="030F0702030302020204" pitchFamily="66" charset="0"/>
              </a:rPr>
              <a:t>Ankara Üniversitesi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Dil ve Tarih-Coğrafya Fakültesi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Doğu Dilleri ve Edebiyatları Bölümü</a:t>
            </a:r>
          </a:p>
          <a:p>
            <a:r>
              <a:rPr lang="tr-TR" dirty="0"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5676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D0AA674-FB01-40C4-BCF2-5C3FAED7FCD9}"/>
              </a:ext>
            </a:extLst>
          </p:cNvPr>
          <p:cNvSpPr/>
          <p:nvPr/>
        </p:nvSpPr>
        <p:spPr>
          <a:xfrm>
            <a:off x="2044700" y="1511300"/>
            <a:ext cx="7099300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Kemerin sonunda belli bir stile göre yapılmış olan ve zamanla değişen bu mimari özellik ilk olarak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Lomas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Rişi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mağarasından görünmüştür. 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Daha sonraki birçok yüzyıl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çaitya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penceresi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çahitya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kemerinin kendine özgü şekli, Orta Hindu tapınaklarının kulelerinin üzerinde heykelsi bir motif olarak görülmeye devam etti.</a:t>
            </a:r>
          </a:p>
        </p:txBody>
      </p:sp>
    </p:spTree>
    <p:extLst>
      <p:ext uri="{BB962C8B-B14F-4D97-AF65-F5344CB8AC3E}">
        <p14:creationId xmlns:p14="http://schemas.microsoft.com/office/powerpoint/2010/main" val="57588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56E8BDC-996B-4990-94CE-ABE89FD38366}"/>
              </a:ext>
            </a:extLst>
          </p:cNvPr>
          <p:cNvSpPr/>
          <p:nvPr/>
        </p:nvSpPr>
        <p:spPr>
          <a:xfrm>
            <a:off x="2095500" y="1714500"/>
            <a:ext cx="7048500" cy="2801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İmparator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Aşoka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MÖ 232 de ölünce, imparatorluk iki torunu arasında bölündü. Yönetimsel güç bir müddet sonra bozulmaya başladı ve imparatorluğun pek çok bölgesi bağımsız olarak ayrıldı.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776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31B2FED-3660-40CE-A376-A3FC147A366C}"/>
              </a:ext>
            </a:extLst>
          </p:cNvPr>
          <p:cNvSpPr/>
          <p:nvPr/>
        </p:nvSpPr>
        <p:spPr>
          <a:xfrm>
            <a:off x="1930400" y="825501"/>
            <a:ext cx="7213600" cy="446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MÖ 185’de son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Maurya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kralı, brahman generallerinden biri tarafından öldürüldükten sonra bu general kendi adını verdiği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Şunga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imparatorluğunu kurdu. </a:t>
            </a:r>
          </a:p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Şungalar’ın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112 yıl süren hükümdarlığı boyunca,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Buddhizmin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egemenliğinin imparatorluk bölgelerinde gerilediği ve takipçilerinin de baskı altına alındığı söylenmektedir.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79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CC8039A-4C4D-4B9E-8434-252A36B461A4}"/>
              </a:ext>
            </a:extLst>
          </p:cNvPr>
          <p:cNvSpPr/>
          <p:nvPr/>
        </p:nvSpPr>
        <p:spPr>
          <a:xfrm>
            <a:off x="2184400" y="1739900"/>
            <a:ext cx="69596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 süre boyunca, buna ek olarak birçok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Dharma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takipçileri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Brahmanizme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döndürüldü. Buna rağmen bu gibi olaylar,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Buddhizmin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tamamen yok edildiği anlamı da taşımaz. Bütün bunlara rağmen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Şunga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döneminin en iyi anıtları da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eserleridir.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344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00D5684-E22F-41F8-B85D-793C52C1DC0F}"/>
              </a:ext>
            </a:extLst>
          </p:cNvPr>
          <p:cNvSpPr/>
          <p:nvPr/>
        </p:nvSpPr>
        <p:spPr>
          <a:xfrm>
            <a:off x="1905000" y="1346200"/>
            <a:ext cx="72390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Şüphesiz en etkileyici anıtlardan biri, geç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Şunga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döneminden kalan, MÖ 2.yy tarihlendirilen,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Bhaca’daki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kayadan oyulmuş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tapınma holüdür (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çaitya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). On iki binden fazla kayaya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Buddhistler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Cainler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ve Brahmanlar tarafından irili ufaklı odalar oyulmuştur. </a:t>
            </a:r>
          </a:p>
        </p:txBody>
      </p:sp>
    </p:spTree>
    <p:extLst>
      <p:ext uri="{BB962C8B-B14F-4D97-AF65-F5344CB8AC3E}">
        <p14:creationId xmlns:p14="http://schemas.microsoft.com/office/powerpoint/2010/main" val="2522066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B54720D-CDCD-474A-9D27-F60C93C8BF6B}"/>
              </a:ext>
            </a:extLst>
          </p:cNvPr>
          <p:cNvSpPr/>
          <p:nvPr/>
        </p:nvSpPr>
        <p:spPr>
          <a:xfrm>
            <a:off x="2349500" y="1333500"/>
            <a:ext cx="6794500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Bu sığınakların en büyük sayısı hem erken dönemde hem de en geç dönemde batı Hindistan’da bulunmuştur.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Acanta’da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29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vihara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çaitya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planı, daha sonra tartışılacak olan tanınmış duvar resimleri de kayaların oyularak nasıl böyle detaylandırılmış oldukları hakkında etkileyici bir fikir verir.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066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9B6F334-99C0-46EE-85F9-AE37ECEE5388}"/>
              </a:ext>
            </a:extLst>
          </p:cNvPr>
          <p:cNvSpPr/>
          <p:nvPr/>
        </p:nvSpPr>
        <p:spPr>
          <a:xfrm>
            <a:off x="2057400" y="1244600"/>
            <a:ext cx="5905499" cy="3353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Çaitya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terimi ‘tapınılan yer’ anlamına gelir.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Çaitya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holü uzun, dar iki koridor tarafından yandan desteklenip ortada geniş merkez oluşturulan, iki sıra kolan tarafından boylamasına ikiye bölünen dışarıya doğru yarım çember bir odadır.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1120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BDF5F3A-0968-4C6B-8969-209E059AEC52}"/>
              </a:ext>
            </a:extLst>
          </p:cNvPr>
          <p:cNvSpPr/>
          <p:nvPr/>
        </p:nvSpPr>
        <p:spPr>
          <a:xfrm>
            <a:off x="3048000" y="2369062"/>
            <a:ext cx="6096000" cy="33550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Yarım kubbe iki koridorla kesişir ve giriş kapısından bakıldığında, orta kısmın sonunda çarpıcı bir şekilde ortaya gelen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stūpanın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etrafında döner. Ortada kavisli bir ‘kemer’ ile kaplanır. 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133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9D38B22-67B1-4E91-916C-6CDFCC07264F}"/>
              </a:ext>
            </a:extLst>
          </p:cNvPr>
          <p:cNvSpPr/>
          <p:nvPr/>
        </p:nvSpPr>
        <p:spPr>
          <a:xfrm>
            <a:off x="1739900" y="901700"/>
            <a:ext cx="7251700" cy="2801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Genellikle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çaitya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hölünün cephesinin ana özelliği, antredeki duvar üzerine taştan oyulmuş güneşlik boyunca yerleştirilmiş at nalı biçimindeki geniş penceresidir. Bu pencere holün gün ışığının ana kaynağıydı.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84231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43</TotalTime>
  <Words>372</Words>
  <Application>Microsoft Office PowerPoint</Application>
  <PresentationFormat>Geniş ekran</PresentationFormat>
  <Paragraphs>18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Comic Sans MS</vt:lpstr>
      <vt:lpstr>Times New Roman</vt:lpstr>
      <vt:lpstr>Trebuchet MS</vt:lpstr>
      <vt:lpstr>Berlin</vt:lpstr>
      <vt:lpstr>ŞUNGA DÖNEMİ I 8.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ŞUNGA DÖNEMİ 8. Hafta</dc:title>
  <dc:creator>Casper</dc:creator>
  <cp:lastModifiedBy>Casper</cp:lastModifiedBy>
  <cp:revision>6</cp:revision>
  <dcterms:created xsi:type="dcterms:W3CDTF">2020-05-09T12:00:37Z</dcterms:created>
  <dcterms:modified xsi:type="dcterms:W3CDTF">2020-05-09T12:44:33Z</dcterms:modified>
</cp:coreProperties>
</file>