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46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  <p:sldId id="357" r:id="rId13"/>
    <p:sldId id="358" r:id="rId14"/>
    <p:sldId id="359" r:id="rId15"/>
    <p:sldId id="360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11"/>
    <p:restoredTop sz="94671"/>
  </p:normalViewPr>
  <p:slideViewPr>
    <p:cSldViewPr snapToGrid="0" snapToObjects="1">
      <p:cViewPr varScale="1">
        <p:scale>
          <a:sx n="49" d="100"/>
          <a:sy n="49" d="100"/>
        </p:scale>
        <p:origin x="184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593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0747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0335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6263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95873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598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6327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8083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73444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3493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900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
İkinci düzey
Üçüncü düzey
Dördüncü düzey
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7A839-F57E-C045-B74E-91C10F5E92AA}" type="datetimeFigureOut">
              <a:rPr lang="tr-TR" smtClean="0"/>
              <a:t>27.01.2020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A0678-75C3-7845-93AA-AE0A9F7509A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197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F0F45C5D-8EF2-354A-BECA-B5D6142CB4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630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0C88A92-500A-A74D-A97D-3FFA03BC0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50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A61B114-97AF-5243-ADB4-2ABD7D62E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4331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EC1CB11-2CCB-8646-8118-E711B5011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266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A726C08-7028-FA43-9675-927C077D1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53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0863B5A-BF97-694E-9037-83CD0D929C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02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D6F7C2E-32AF-2E41-8D9D-D6BEB4D9A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41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7826BFA-5A0F-3045-B3F0-60062AEDC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696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6A30185-EBE2-9D48-A603-6A6DE9FFB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7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077F127-7FD7-E945-8150-1053975D89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410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4283B92-0075-3741-A8B4-A5F22ACE1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77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14E8B90-0C08-B64E-BFCD-0FF59A8E3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09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44A9F5E-94EF-7548-8C02-0AEB4CB32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114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984AE70-9EE1-CF4C-BB4B-A66B99282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144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D4D6BAAC-0497-B64A-B3C6-52DC6DAF7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9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Macintosh PowerPoint</Application>
  <PresentationFormat>Ekran Gösterisi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Microsoft Office User</dc:creator>
  <cp:lastModifiedBy>Microsoft Office User</cp:lastModifiedBy>
  <cp:revision>10</cp:revision>
  <dcterms:created xsi:type="dcterms:W3CDTF">2020-01-27T18:21:19Z</dcterms:created>
  <dcterms:modified xsi:type="dcterms:W3CDTF">2020-01-27T18:27:25Z</dcterms:modified>
</cp:coreProperties>
</file>