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46" r:id="rId2"/>
    <p:sldId id="347" r:id="rId3"/>
    <p:sldId id="348" r:id="rId4"/>
    <p:sldId id="349" r:id="rId5"/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0F45C5D-8EF2-354A-BECA-B5D6142CB4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3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0C88A92-500A-A74D-A97D-3FFA03BC0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9505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A61B114-97AF-5243-ADB4-2ABD7D62E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33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EC1CB11-2CCB-8646-8118-E711B5011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26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A726C08-7028-FA43-9675-927C077D1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2531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0863B5A-BF97-694E-9037-83CD0D929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026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D6F7C2E-32AF-2E41-8D9D-D6BEB4D9A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419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7826BFA-5A0F-3045-B3F0-60062AEDC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96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6A30185-EBE2-9D48-A603-6A6DE9FFB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2733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077F127-7FD7-E945-8150-1053975D8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410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4283B92-0075-3741-A8B4-A5F22ACE1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377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14E8B90-0C08-B64E-BFCD-0FF59A8E3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0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44A9F5E-94EF-7548-8C02-0AEB4CB32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145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984AE70-9EE1-CF4C-BB4B-A66B99282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44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4D6BAAC-0497-B64A-B3C6-52DC6DAF7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396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0</Words>
  <Application>Microsoft Macintosh PowerPoint</Application>
  <PresentationFormat>Ekran Gösterisi (4:3)</PresentationFormat>
  <Paragraphs>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10</cp:revision>
  <dcterms:created xsi:type="dcterms:W3CDTF">2020-01-27T18:21:19Z</dcterms:created>
  <dcterms:modified xsi:type="dcterms:W3CDTF">2020-01-27T18:27:25Z</dcterms:modified>
</cp:coreProperties>
</file>