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79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204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74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30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498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64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13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784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678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649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18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047DF-872C-4A33-A6ED-135E2E89C88E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13CC8-5CA8-4C51-99F9-93C4ADA64D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459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«Gelecek» Karma Ekonomideydi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32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II. DS sonrasında kurulan </a:t>
            </a:r>
            <a:r>
              <a:rPr lang="tr-TR" dirty="0" err="1" smtClean="0"/>
              <a:t>Bretton</a:t>
            </a:r>
            <a:r>
              <a:rPr lang="tr-TR" dirty="0" smtClean="0"/>
              <a:t> </a:t>
            </a:r>
            <a:r>
              <a:rPr lang="tr-TR" dirty="0" err="1" smtClean="0"/>
              <a:t>Woods</a:t>
            </a:r>
            <a:r>
              <a:rPr lang="tr-TR" dirty="0" smtClean="0"/>
              <a:t> kurumları ile birlikte dünya ekonomisi yaklaşık 25-30 yıl süren bir «altın çağ» yaşamıştı.</a:t>
            </a:r>
          </a:p>
          <a:p>
            <a:r>
              <a:rPr lang="tr-TR" dirty="0" smtClean="0"/>
              <a:t> bu dönemin en önemli özelliklerinden biri Suudi petrolünün 1950den 1973 kadar dönemdeki fiyatının 2 dolardan az olması idi.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2241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1970lerde ABD’de birikim rejiminin «gösterge krizleri» ortaya çıkmaya başlamıştı</a:t>
            </a:r>
          </a:p>
          <a:p>
            <a:r>
              <a:rPr lang="tr-TR" dirty="0" smtClean="0"/>
              <a:t>Ve mali genişleme bu «gösterge </a:t>
            </a:r>
            <a:r>
              <a:rPr lang="tr-TR" dirty="0" err="1" smtClean="0"/>
              <a:t>krizleri»ne</a:t>
            </a:r>
            <a:r>
              <a:rPr lang="tr-TR" dirty="0" smtClean="0"/>
              <a:t> eşlik etmeye başlamaktaydı.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4544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ABD’nin «gösterge </a:t>
            </a:r>
            <a:r>
              <a:rPr lang="tr-TR" dirty="0" err="1" smtClean="0"/>
              <a:t>krizleri»aynı</a:t>
            </a:r>
            <a:r>
              <a:rPr lang="tr-TR" dirty="0" smtClean="0"/>
              <a:t> zaman II. </a:t>
            </a:r>
            <a:r>
              <a:rPr lang="tr-TR" dirty="0" err="1" smtClean="0"/>
              <a:t>DS’dan</a:t>
            </a:r>
            <a:r>
              <a:rPr lang="tr-TR" dirty="0" smtClean="0"/>
              <a:t> sonra kurduğu tartışmasız hegemonyasının da gerilemeye başladığı tarihler olarak değerlendirilebilir.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926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Savaş sonrasında maddi genişlemeyi başlatan ABD sermayesinden çok, ABD hükümetinin askeri </a:t>
            </a:r>
            <a:r>
              <a:rPr lang="tr-TR" dirty="0" err="1" smtClean="0"/>
              <a:t>Keynesciliğiydi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88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Savaş sonrasında ABD’nin sınai ve askeri üstünlüğü, çok uluslu ABD şirketlerinin dünyadaki konumları bakımından vazgeçilmez bir koşuldu.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225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 ülkelerdeki birikim rejimin (</a:t>
            </a:r>
            <a:r>
              <a:rPr lang="tr-TR" dirty="0" err="1" smtClean="0"/>
              <a:t>Fordizmi</a:t>
            </a:r>
            <a:r>
              <a:rPr lang="tr-TR" dirty="0" err="1"/>
              <a:t>n</a:t>
            </a:r>
            <a:r>
              <a:rPr lang="tr-TR" dirty="0" smtClean="0"/>
              <a:t>) krize girmesi ile birlikte post-</a:t>
            </a:r>
            <a:r>
              <a:rPr lang="tr-TR" dirty="0" err="1" smtClean="0"/>
              <a:t>fordizme</a:t>
            </a:r>
            <a:r>
              <a:rPr lang="tr-TR" dirty="0" smtClean="0"/>
              <a:t> doğru bir eğilim ortaya çıkıyordu. Böylelikle çalışan kesimin kitlesel talebi de yerini yeni talep odaklarına bırakmak zorunda kalıyordu.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035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ABD’nin </a:t>
            </a:r>
            <a:r>
              <a:rPr lang="tr-TR" dirty="0" err="1" smtClean="0"/>
              <a:t>Bretton</a:t>
            </a:r>
            <a:r>
              <a:rPr lang="tr-TR" dirty="0" smtClean="0"/>
              <a:t> </a:t>
            </a:r>
            <a:r>
              <a:rPr lang="tr-TR" dirty="0" err="1" smtClean="0"/>
              <a:t>Woods</a:t>
            </a:r>
            <a:r>
              <a:rPr lang="tr-TR" dirty="0" smtClean="0"/>
              <a:t> kurumlarını bir ölçüde istismar etmesi ve ABD açıklarının sistemin sonunu getirerek, 1971‘de sistemin </a:t>
            </a:r>
            <a:r>
              <a:rPr lang="tr-TR" err="1" smtClean="0"/>
              <a:t>çökmesi</a:t>
            </a:r>
            <a:r>
              <a:rPr lang="tr-TR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9167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174</Words>
  <Application>Microsoft Office PowerPoint</Application>
  <PresentationFormat>Geniş ekran</PresentationFormat>
  <Paragraphs>10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«Gelecek» Karma Ekonomideydi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6</cp:revision>
  <dcterms:created xsi:type="dcterms:W3CDTF">2020-02-05T13:22:56Z</dcterms:created>
  <dcterms:modified xsi:type="dcterms:W3CDTF">2020-02-05T14:09:16Z</dcterms:modified>
</cp:coreProperties>
</file>