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3" d="100"/>
          <a:sy n="23" d="100"/>
        </p:scale>
        <p:origin x="-1234" y="-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Literatür Değerlendirme Kriterleri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9. Makale/araştırmada kullanılan literatürün yeterlik ve güncellik açılarından değerlendirilmesi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1. Makalenin/araştırmanın başlığının uygunluğunun incelenmesi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2. Makalenin/araştırmanın özgünlük-orijinalliğinin incelenmesi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62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3. Anahtar kelimelerin araştırma/makaleye uygunluğunun incelenmesi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4. Makalenin/araştırmanın yöntemi ve amacının incelenmesi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5. Özet yazımının uygunluğunun incelenmesi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6. Makale/araştırmanın kuramsal temellerinin incelenmesi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7. Makale/araştırmanın bulgu ve tartışma bölümlerinin incelenmesi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8. Makale/araştırmanın sonuç bölümünün incelenmesi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Literatür Değerlendirme Kriterleri</vt:lpstr>
      <vt:lpstr>1. Makalenin/araştırmanın başlığının uygunluğunun incelenmesi</vt:lpstr>
      <vt:lpstr>2. Makalenin/araştırmanın özgünlük-orijinalliğinin incelenmesi</vt:lpstr>
      <vt:lpstr>3. Anahtar kelimelerin araştırma/makaleye uygunluğunun incelenmesi</vt:lpstr>
      <vt:lpstr>4. Makalenin/araştırmanın yöntemi ve amacının incelenmesi</vt:lpstr>
      <vt:lpstr>5. Özet yazımının uygunluğunun incelenmesi </vt:lpstr>
      <vt:lpstr>6. Makale/araştırmanın kuramsal temellerinin incelenmesi</vt:lpstr>
      <vt:lpstr>7. Makale/araştırmanın bulgu ve tartışma bölümlerinin incelenmesi</vt:lpstr>
      <vt:lpstr>8. Makale/araştırmanın sonuç bölümünün incelenmesi</vt:lpstr>
      <vt:lpstr>9. Makale/araştırmada kullanılan literatürün yeterlik ve güncellik açılarından değerlendirilmesi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Literatür Değerlendirme Kriterleri</dc:title>
  <dc:creator>kserpen</dc:creator>
  <cp:lastModifiedBy>kserpen@yahoo.com</cp:lastModifiedBy>
  <cp:revision>2</cp:revision>
  <dcterms:created xsi:type="dcterms:W3CDTF">2006-08-16T00:00:00Z</dcterms:created>
  <dcterms:modified xsi:type="dcterms:W3CDTF">2017-11-16T06:50:38Z</dcterms:modified>
</cp:coreProperties>
</file>