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0B8F-0CCA-4D6F-B74E-6C382D53BF64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01FE-7EB7-4C57-8359-5163269EC8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259632" y="620688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2. SÜLFÜRLER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611560" y="1484784"/>
            <a:ext cx="75792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Metal-yarı metallerin ametaller ile olan bileşiklerine geniş</a:t>
            </a:r>
          </a:p>
          <a:p>
            <a:r>
              <a:rPr lang="tr-TR" sz="2400" dirty="0"/>
              <a:t>anlamda sülfürler adı verilmektedir. Dörde ayrılırlar: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1. </a:t>
            </a:r>
            <a:r>
              <a:rPr lang="tr-TR" sz="2400" b="1" dirty="0" err="1">
                <a:solidFill>
                  <a:srgbClr val="FF0000"/>
                </a:solidFill>
              </a:rPr>
              <a:t>Sülfidler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(</a:t>
            </a:r>
            <a:r>
              <a:rPr lang="tr-TR" sz="2400" dirty="0" err="1"/>
              <a:t>S’ün</a:t>
            </a:r>
            <a:r>
              <a:rPr lang="tr-TR" sz="2400" dirty="0"/>
              <a:t> yaptığı bileşikler),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2. </a:t>
            </a:r>
            <a:r>
              <a:rPr lang="tr-TR" sz="2400" b="1" dirty="0" err="1">
                <a:solidFill>
                  <a:srgbClr val="FF0000"/>
                </a:solidFill>
              </a:rPr>
              <a:t>Sülfarsenidler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(S ve </a:t>
            </a:r>
            <a:r>
              <a:rPr lang="tr-TR" sz="2400" dirty="0" err="1"/>
              <a:t>As’in</a:t>
            </a:r>
            <a:r>
              <a:rPr lang="tr-TR" sz="2400" dirty="0"/>
              <a:t> yaptığı bileşikler; </a:t>
            </a:r>
            <a:r>
              <a:rPr lang="tr-TR" sz="2400" dirty="0" err="1"/>
              <a:t>realgar</a:t>
            </a:r>
            <a:r>
              <a:rPr lang="tr-TR" sz="2400" dirty="0"/>
              <a:t>,</a:t>
            </a:r>
          </a:p>
          <a:p>
            <a:r>
              <a:rPr lang="tr-TR" sz="2400" dirty="0" err="1"/>
              <a:t>örpiment</a:t>
            </a:r>
            <a:r>
              <a:rPr lang="tr-TR" sz="2400" dirty="0"/>
              <a:t>, </a:t>
            </a:r>
            <a:r>
              <a:rPr lang="tr-TR" sz="2400" dirty="0" err="1"/>
              <a:t>kobaltit</a:t>
            </a:r>
            <a:r>
              <a:rPr lang="tr-TR" sz="2400" dirty="0"/>
              <a:t>, </a:t>
            </a:r>
            <a:r>
              <a:rPr lang="tr-TR" sz="2400" dirty="0" err="1"/>
              <a:t>arsenopirit</a:t>
            </a:r>
            <a:r>
              <a:rPr lang="tr-TR" sz="2400" dirty="0"/>
              <a:t>),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3. </a:t>
            </a:r>
            <a:r>
              <a:rPr lang="tr-TR" sz="2400" b="1" dirty="0" err="1">
                <a:solidFill>
                  <a:srgbClr val="FF0000"/>
                </a:solidFill>
              </a:rPr>
              <a:t>Arsenidler</a:t>
            </a:r>
            <a:r>
              <a:rPr lang="tr-TR" sz="2400" b="1" dirty="0"/>
              <a:t> </a:t>
            </a:r>
            <a:r>
              <a:rPr lang="tr-TR" sz="2400" dirty="0"/>
              <a:t>(</a:t>
            </a:r>
            <a:r>
              <a:rPr lang="tr-TR" sz="2400" dirty="0" err="1"/>
              <a:t>As’in</a:t>
            </a:r>
            <a:r>
              <a:rPr lang="tr-TR" sz="2400" dirty="0"/>
              <a:t> yaptığı bileşikler; nikelin, </a:t>
            </a:r>
            <a:r>
              <a:rPr lang="tr-TR" sz="2400" dirty="0" err="1"/>
              <a:t>skutterudit</a:t>
            </a:r>
            <a:r>
              <a:rPr lang="tr-TR" sz="2400" dirty="0"/>
              <a:t>),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4. </a:t>
            </a:r>
            <a:r>
              <a:rPr lang="tr-TR" sz="2400" b="1" dirty="0" err="1">
                <a:solidFill>
                  <a:srgbClr val="FF0000"/>
                </a:solidFill>
              </a:rPr>
              <a:t>Telluridler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(</a:t>
            </a:r>
            <a:r>
              <a:rPr lang="tr-TR" sz="2400" dirty="0" err="1"/>
              <a:t>Te’in</a:t>
            </a:r>
            <a:r>
              <a:rPr lang="tr-TR" sz="2400" dirty="0"/>
              <a:t> yaptığı bileşikler</a:t>
            </a:r>
            <a:r>
              <a:rPr lang="tr-TR" sz="2400" dirty="0" smtClean="0"/>
              <a:t>).</a:t>
            </a:r>
          </a:p>
          <a:p>
            <a:endParaRPr lang="tr-TR" sz="2400" dirty="0"/>
          </a:p>
          <a:p>
            <a:r>
              <a:rPr lang="tr-TR" sz="2400" dirty="0"/>
              <a:t>Sülfürler için genel formül </a:t>
            </a:r>
            <a:r>
              <a:rPr lang="tr-TR" sz="2400" dirty="0" err="1"/>
              <a:t>XmZn</a:t>
            </a:r>
            <a:r>
              <a:rPr lang="tr-TR" sz="2400" dirty="0"/>
              <a:t> olarak verilmiştir, burada X</a:t>
            </a:r>
          </a:p>
          <a:p>
            <a:r>
              <a:rPr lang="tr-TR" sz="2400" dirty="0"/>
              <a:t>metalik ve Z ametal elementleri temsil etmektedir.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12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796037" cy="586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3558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8669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75220" cy="575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714375"/>
            <a:ext cx="72675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27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17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740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8670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91680" y="332656"/>
            <a:ext cx="3231526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Bazı önemli sülfür mineralleri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Sülfidler</a:t>
            </a:r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dirty="0" smtClean="0"/>
              <a:t>- </a:t>
            </a:r>
            <a:r>
              <a:rPr lang="tr-TR" sz="2000" dirty="0"/>
              <a:t>Galenit (</a:t>
            </a:r>
            <a:r>
              <a:rPr lang="tr-TR" sz="2000" dirty="0" err="1"/>
              <a:t>PbS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Sfalerit</a:t>
            </a:r>
            <a:r>
              <a:rPr lang="tr-TR" sz="2000" dirty="0"/>
              <a:t> (</a:t>
            </a:r>
            <a:r>
              <a:rPr lang="tr-TR" sz="2000" dirty="0" err="1"/>
              <a:t>Çinkoblend</a:t>
            </a:r>
            <a:r>
              <a:rPr lang="tr-TR" sz="2000" dirty="0"/>
              <a:t>) (</a:t>
            </a:r>
            <a:r>
              <a:rPr lang="tr-TR" sz="2000" dirty="0" err="1"/>
              <a:t>ZnS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Sinaber</a:t>
            </a:r>
            <a:r>
              <a:rPr lang="tr-TR" sz="2000" dirty="0"/>
              <a:t> (</a:t>
            </a:r>
            <a:r>
              <a:rPr lang="tr-TR" sz="2000" dirty="0" err="1"/>
              <a:t>HgS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Antimonit</a:t>
            </a:r>
            <a:r>
              <a:rPr lang="tr-TR" sz="2000" dirty="0"/>
              <a:t> (</a:t>
            </a:r>
            <a:r>
              <a:rPr lang="tr-TR" sz="2000" dirty="0" err="1"/>
              <a:t>FeAsS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Molibdenit</a:t>
            </a:r>
            <a:r>
              <a:rPr lang="tr-TR" sz="2000" dirty="0"/>
              <a:t> (MoS2)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Kalkosin</a:t>
            </a:r>
            <a:r>
              <a:rPr lang="tr-TR" sz="2000" dirty="0"/>
              <a:t> (CuS2)</a:t>
            </a:r>
          </a:p>
          <a:p>
            <a:r>
              <a:rPr lang="tr-TR" sz="2000" dirty="0"/>
              <a:t>-</a:t>
            </a:r>
            <a:r>
              <a:rPr lang="tr-TR" sz="2000" dirty="0" smtClean="0"/>
              <a:t> </a:t>
            </a:r>
            <a:r>
              <a:rPr lang="tr-TR" sz="2000" dirty="0" err="1"/>
              <a:t>Prit</a:t>
            </a:r>
            <a:r>
              <a:rPr lang="tr-TR" sz="2000" dirty="0"/>
              <a:t> (</a:t>
            </a:r>
            <a:r>
              <a:rPr lang="tr-TR" sz="2000" dirty="0" err="1"/>
              <a:t>FeS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Kalkoprit</a:t>
            </a:r>
            <a:r>
              <a:rPr lang="tr-TR" sz="2000" dirty="0"/>
              <a:t> (CuFeS2)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Kovellin</a:t>
            </a:r>
            <a:r>
              <a:rPr lang="tr-TR" sz="2000" dirty="0"/>
              <a:t> (</a:t>
            </a:r>
            <a:r>
              <a:rPr lang="tr-TR" sz="2000" dirty="0" err="1"/>
              <a:t>CuS</a:t>
            </a:r>
            <a:r>
              <a:rPr lang="tr-TR" sz="2000" dirty="0"/>
              <a:t>)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Sülfarsenidler</a:t>
            </a:r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dirty="0" smtClean="0"/>
              <a:t>- </a:t>
            </a:r>
            <a:r>
              <a:rPr lang="tr-TR" sz="2000" dirty="0" err="1"/>
              <a:t>Realgar</a:t>
            </a:r>
            <a:r>
              <a:rPr lang="tr-TR" sz="2000" dirty="0"/>
              <a:t> (</a:t>
            </a:r>
            <a:r>
              <a:rPr lang="tr-TR" sz="2000" dirty="0" err="1"/>
              <a:t>AsS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Örpiment</a:t>
            </a:r>
            <a:r>
              <a:rPr lang="tr-TR" sz="2000" dirty="0"/>
              <a:t> (As2S3)</a:t>
            </a:r>
          </a:p>
          <a:p>
            <a:r>
              <a:rPr lang="tr-TR" sz="2000" dirty="0" smtClean="0"/>
              <a:t>- </a:t>
            </a:r>
            <a:r>
              <a:rPr lang="tr-TR" sz="2000" dirty="0" err="1"/>
              <a:t>Kobaltit</a:t>
            </a:r>
            <a:r>
              <a:rPr lang="tr-TR" sz="2000" dirty="0"/>
              <a:t> (</a:t>
            </a:r>
            <a:r>
              <a:rPr lang="tr-TR" sz="2000" dirty="0" err="1"/>
              <a:t>Co</a:t>
            </a:r>
            <a:r>
              <a:rPr lang="tr-TR" sz="2000" dirty="0"/>
              <a:t>,</a:t>
            </a:r>
            <a:r>
              <a:rPr lang="tr-TR" sz="2000" dirty="0" err="1"/>
              <a:t>Fe</a:t>
            </a:r>
            <a:r>
              <a:rPr lang="tr-TR" sz="2000" dirty="0"/>
              <a:t>)</a:t>
            </a:r>
            <a:r>
              <a:rPr lang="tr-TR" sz="2000" dirty="0" err="1"/>
              <a:t>AsS</a:t>
            </a:r>
            <a:endParaRPr lang="tr-TR" sz="2000" dirty="0"/>
          </a:p>
          <a:p>
            <a:r>
              <a:rPr lang="tr-TR" sz="2000" dirty="0" smtClean="0"/>
              <a:t>- </a:t>
            </a:r>
            <a:r>
              <a:rPr lang="tr-TR" sz="2000" dirty="0" err="1"/>
              <a:t>Arsenopirit</a:t>
            </a:r>
            <a:r>
              <a:rPr lang="tr-TR" sz="2000" dirty="0"/>
              <a:t> (</a:t>
            </a:r>
            <a:r>
              <a:rPr lang="tr-TR" sz="2000" dirty="0" err="1"/>
              <a:t>FeAsS</a:t>
            </a:r>
            <a:r>
              <a:rPr lang="tr-TR" sz="2000" dirty="0"/>
              <a:t>)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Arsenidler</a:t>
            </a:r>
            <a:endParaRPr lang="tr-TR" sz="2000" b="1" dirty="0">
              <a:solidFill>
                <a:srgbClr val="FF0000"/>
              </a:solidFill>
            </a:endParaRPr>
          </a:p>
          <a:p>
            <a:r>
              <a:rPr lang="tr-TR" sz="2000" dirty="0" smtClean="0"/>
              <a:t>- </a:t>
            </a:r>
            <a:r>
              <a:rPr lang="tr-TR" sz="2000" dirty="0" err="1"/>
              <a:t>Skuterrudit</a:t>
            </a:r>
            <a:r>
              <a:rPr lang="tr-TR" sz="2000" dirty="0"/>
              <a:t> (</a:t>
            </a:r>
            <a:r>
              <a:rPr lang="tr-TR" sz="2000" dirty="0" err="1"/>
              <a:t>Co</a:t>
            </a:r>
            <a:r>
              <a:rPr lang="tr-TR" sz="2000" dirty="0"/>
              <a:t>,</a:t>
            </a:r>
            <a:r>
              <a:rPr lang="tr-TR" sz="2000" dirty="0" err="1"/>
              <a:t>Ni</a:t>
            </a:r>
            <a:r>
              <a:rPr lang="tr-TR" sz="2000" dirty="0"/>
              <a:t>)As3</a:t>
            </a:r>
          </a:p>
          <a:p>
            <a:r>
              <a:rPr lang="tr-TR" sz="2000" dirty="0" smtClean="0"/>
              <a:t>- </a:t>
            </a:r>
            <a:r>
              <a:rPr lang="tr-TR" sz="2000" dirty="0"/>
              <a:t>Nikelin (</a:t>
            </a:r>
            <a:r>
              <a:rPr lang="tr-TR" sz="2000" dirty="0" err="1"/>
              <a:t>NiAs</a:t>
            </a:r>
            <a:r>
              <a:rPr lang="tr-TR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1971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794285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0269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37480" cy="52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19797" cy="52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53293" cy="55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609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7929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582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165</Words>
  <Application>Microsoft Office PowerPoint</Application>
  <PresentationFormat>Ekran Gösterisi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zehrasemrakarakas</cp:lastModifiedBy>
  <cp:revision>42</cp:revision>
  <dcterms:created xsi:type="dcterms:W3CDTF">2016-10-26T19:28:15Z</dcterms:created>
  <dcterms:modified xsi:type="dcterms:W3CDTF">2018-04-10T10:46:59Z</dcterms:modified>
</cp:coreProperties>
</file>