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8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46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09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9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58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0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9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5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0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31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3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4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81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230" y="1664898"/>
            <a:ext cx="5889246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438" y="1465918"/>
            <a:ext cx="5755123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533" y="1476663"/>
            <a:ext cx="4471914" cy="428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427" y="1544129"/>
            <a:ext cx="6021071" cy="424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450" y="1951859"/>
            <a:ext cx="2840982" cy="4230991"/>
          </a:xfrm>
          <a:prstGeom prst="rect">
            <a:avLst/>
          </a:prstGeom>
        </p:spPr>
      </p:pic>
      <p:pic>
        <p:nvPicPr>
          <p:cNvPr id="7" name="Resim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65" y="1774220"/>
            <a:ext cx="2760345" cy="474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018" y="2055207"/>
            <a:ext cx="2484408" cy="421983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205" y="2117519"/>
            <a:ext cx="4685798" cy="39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664" y="1942979"/>
            <a:ext cx="4976422" cy="376770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945" y="1942979"/>
            <a:ext cx="3989436" cy="44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078" y="1544129"/>
            <a:ext cx="6503166" cy="443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</TotalTime>
  <Words>16</Words>
  <Application>Microsoft Office PowerPoint</Application>
  <PresentationFormat>Geniş ekran</PresentationFormat>
  <Paragraphs>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kayabali</dc:creator>
  <cp:lastModifiedBy>kayabali</cp:lastModifiedBy>
  <cp:revision>6</cp:revision>
  <dcterms:created xsi:type="dcterms:W3CDTF">2018-02-10T19:13:33Z</dcterms:created>
  <dcterms:modified xsi:type="dcterms:W3CDTF">2018-02-10T19:40:58Z</dcterms:modified>
</cp:coreProperties>
</file>