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notesMasterIdLst>
    <p:notesMasterId r:id="rId19"/>
  </p:notesMasterIdLst>
  <p:sldIdLst>
    <p:sldId id="305" r:id="rId2"/>
    <p:sldId id="306" r:id="rId3"/>
    <p:sldId id="307" r:id="rId4"/>
    <p:sldId id="308" r:id="rId5"/>
    <p:sldId id="309" r:id="rId6"/>
    <p:sldId id="311" r:id="rId7"/>
    <p:sldId id="313" r:id="rId8"/>
    <p:sldId id="320" r:id="rId9"/>
    <p:sldId id="321" r:id="rId10"/>
    <p:sldId id="324" r:id="rId11"/>
    <p:sldId id="325" r:id="rId12"/>
    <p:sldId id="343" r:id="rId13"/>
    <p:sldId id="355" r:id="rId14"/>
    <p:sldId id="356" r:id="rId15"/>
    <p:sldId id="358" r:id="rId16"/>
    <p:sldId id="357" r:id="rId17"/>
    <p:sldId id="359" r:id="rId18"/>
  </p:sldIdLst>
  <p:sldSz cx="9144000" cy="6858000" type="screen4x3"/>
  <p:notesSz cx="6797675" cy="9926638"/>
  <p:defaultTextStyle>
    <a:defPPr>
      <a:defRPr lang="tr-TR"/>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66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172" autoAdjust="0"/>
    <p:restoredTop sz="94639" autoAdjust="0"/>
  </p:normalViewPr>
  <p:slideViewPr>
    <p:cSldViewPr>
      <p:cViewPr>
        <p:scale>
          <a:sx n="75" d="100"/>
          <a:sy n="75" d="100"/>
        </p:scale>
        <p:origin x="-2664" y="-120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0898" name="Header Placeholder 80897"/>
          <p:cNvSpPr>
            <a:spLocks noGrp="1" noChangeArrowheads="1"/>
          </p:cNvSpPr>
          <p:nvPr>
            <p:ph type="hdr" sz="quarter"/>
          </p:nvPr>
        </p:nvSpPr>
        <p:spPr bwMode="auto">
          <a:xfrm>
            <a:off x="0" y="0"/>
            <a:ext cx="2946400" cy="496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a:defRPr sz="1200"/>
            </a:lvl1pPr>
          </a:lstStyle>
          <a:p>
            <a:endParaRPr lang="tr-TR"/>
          </a:p>
        </p:txBody>
      </p:sp>
      <p:sp>
        <p:nvSpPr>
          <p:cNvPr id="80899" name="Date Placeholder 80898"/>
          <p:cNvSpPr>
            <a:spLocks noGrp="1" noChangeArrowheads="1"/>
          </p:cNvSpPr>
          <p:nvPr>
            <p:ph type="dt" idx="1"/>
          </p:nvPr>
        </p:nvSpPr>
        <p:spPr bwMode="auto">
          <a:xfrm>
            <a:off x="3849688" y="0"/>
            <a:ext cx="2946400" cy="496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algn="r">
              <a:defRPr sz="1200"/>
            </a:lvl1pPr>
          </a:lstStyle>
          <a:p>
            <a:endParaRPr lang="tr-TR"/>
          </a:p>
        </p:txBody>
      </p:sp>
      <p:sp>
        <p:nvSpPr>
          <p:cNvPr id="80900" name="Slide Image Placeholder 80899"/>
          <p:cNvSpPr>
            <a:spLocks noGrp="1" noRot="1" noChangeAspect="1" noChangeArrowheads="1" noTextEdit="1"/>
          </p:cNvSpPr>
          <p:nvPr>
            <p:ph type="sldImg" idx="2"/>
          </p:nvPr>
        </p:nvSpPr>
        <p:spPr bwMode="auto">
          <a:xfrm>
            <a:off x="915988" y="744538"/>
            <a:ext cx="4965700" cy="3722687"/>
          </a:xfrm>
          <a:prstGeom prst="rect">
            <a:avLst/>
          </a:prstGeom>
          <a:noFill/>
          <a:ln w="9525" algn="ctr">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3973" name="Notes Placeholder 83972"/>
          <p:cNvSpPr>
            <a:spLocks noGrp="1" noChangeArrowheads="1"/>
          </p:cNvSpPr>
          <p:nvPr>
            <p:ph type="body" sz="quarter" idx="3"/>
          </p:nvPr>
        </p:nvSpPr>
        <p:spPr bwMode="auto">
          <a:xfrm>
            <a:off x="679450" y="4714875"/>
            <a:ext cx="5438775" cy="4467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p>
        </p:txBody>
      </p:sp>
      <p:sp>
        <p:nvSpPr>
          <p:cNvPr id="80902" name="Footer Placeholder 80901"/>
          <p:cNvSpPr>
            <a:spLocks noGrp="1" noChangeArrowheads="1"/>
          </p:cNvSpPr>
          <p:nvPr>
            <p:ph type="ftr" sz="quarter" idx="4"/>
          </p:nvPr>
        </p:nvSpPr>
        <p:spPr bwMode="auto">
          <a:xfrm>
            <a:off x="0" y="9428163"/>
            <a:ext cx="2946400" cy="496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defRPr sz="1200"/>
            </a:lvl1pPr>
          </a:lstStyle>
          <a:p>
            <a:endParaRPr lang="tr-TR"/>
          </a:p>
        </p:txBody>
      </p:sp>
      <p:sp>
        <p:nvSpPr>
          <p:cNvPr id="83975" name="Slide Number Placeholder 83974"/>
          <p:cNvSpPr>
            <a:spLocks noGrp="1" noChangeArrowheads="1"/>
          </p:cNvSpPr>
          <p:nvPr>
            <p:ph type="sldNum" sz="quarter" idx="5"/>
          </p:nvPr>
        </p:nvSpPr>
        <p:spPr bwMode="auto">
          <a:xfrm>
            <a:off x="3849688" y="9428163"/>
            <a:ext cx="2946400" cy="496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r">
              <a:defRPr sz="1200"/>
            </a:lvl1pPr>
          </a:lstStyle>
          <a:p>
            <a:fld id="{4243302F-406F-4810-9D78-55B6DB4C3C32}" type="slidenum">
              <a:rPr lang="tr-TR"/>
              <a:pPr/>
              <a:t>‹#›</a:t>
            </a:fld>
            <a:endParaRPr lang="tr-TR"/>
          </a:p>
        </p:txBody>
      </p:sp>
    </p:spTree>
    <p:extLst>
      <p:ext uri="{BB962C8B-B14F-4D97-AF65-F5344CB8AC3E}">
        <p14:creationId xmlns:p14="http://schemas.microsoft.com/office/powerpoint/2010/main" val="79608277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1" name="Rectangle 81920"/>
          <p:cNvSpPr>
            <a:spLocks noGrp="1" noRot="1" noChangeAspect="1" noTextEdit="1"/>
          </p:cNvSpPr>
          <p:nvPr>
            <p:ph type="sldImg"/>
          </p:nvPr>
        </p:nvSpPr>
        <p:spPr>
          <a:xfrm>
            <a:off x="917575" y="744538"/>
            <a:ext cx="4962525" cy="3722687"/>
          </a:xfrm>
          <a:noFill/>
          <a:ln cap="flat">
            <a:headEnd type="none" w="med" len="med"/>
            <a:tailEnd type="none" w="med" len="med"/>
          </a:ln>
        </p:spPr>
      </p:sp>
      <p:sp>
        <p:nvSpPr>
          <p:cNvPr id="81922" name="Rectangle 81921"/>
          <p:cNvSpPr>
            <a:spLocks noGrp="1"/>
          </p:cNvSpPr>
          <p:nvPr>
            <p:ph type="body" idx="1"/>
          </p:nvPr>
        </p:nvSpPr>
        <p:spPr>
          <a:noFill/>
          <a:ln/>
        </p:spPr>
        <p:txBody>
          <a:bodyPr/>
          <a:lstStyle/>
          <a:p>
            <a:pPr eaLnBrk="1" hangingPunct="1">
              <a:spcBef>
                <a:spcPct val="0"/>
              </a:spcBef>
            </a:pPr>
            <a:endParaRPr lang="en-US">
              <a:latin typeface="Calibri" pitchFamily="34" charset="0"/>
            </a:endParaRPr>
          </a:p>
        </p:txBody>
      </p:sp>
      <p:sp>
        <p:nvSpPr>
          <p:cNvPr id="4" name="Shape 3"/>
          <p:cNvSpPr>
            <a:spLocks noGrp="1"/>
          </p:cNvSpPr>
          <p:nvPr>
            <p:ph type="sldNum" sz="quarter" idx="5"/>
          </p:nvPr>
        </p:nvSpPr>
        <p:spPr>
          <a:noFill/>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0A255420-547D-4D13-8750-2D4580071877}" type="slidenum">
              <a:rPr lang="en-US"/>
              <a:pPr eaLnBrk="1" hangingPunct="1"/>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7" name="Rectangle 101376"/>
          <p:cNvSpPr>
            <a:spLocks noGrp="1" noRot="1" noChangeAspect="1" noTextEdit="1"/>
          </p:cNvSpPr>
          <p:nvPr>
            <p:ph type="sldImg"/>
          </p:nvPr>
        </p:nvSpPr>
        <p:spPr>
          <a:xfrm>
            <a:off x="917575" y="744538"/>
            <a:ext cx="4962525" cy="3722687"/>
          </a:xfrm>
          <a:noFill/>
          <a:ln cap="flat">
            <a:headEnd type="none" w="med" len="med"/>
            <a:tailEnd type="none" w="med" len="med"/>
          </a:ln>
        </p:spPr>
      </p:sp>
      <p:sp>
        <p:nvSpPr>
          <p:cNvPr id="101378" name="Rectangle 101377"/>
          <p:cNvSpPr>
            <a:spLocks noGrp="1"/>
          </p:cNvSpPr>
          <p:nvPr>
            <p:ph type="body" idx="1"/>
          </p:nvPr>
        </p:nvSpPr>
        <p:spPr>
          <a:noFill/>
          <a:ln/>
        </p:spPr>
        <p:txBody>
          <a:bodyPr/>
          <a:lstStyle/>
          <a:p>
            <a:pPr eaLnBrk="1" hangingPunct="1">
              <a:spcBef>
                <a:spcPct val="0"/>
              </a:spcBef>
            </a:pPr>
            <a:endParaRPr lang="en-US">
              <a:latin typeface="Calibri" pitchFamily="34" charset="0"/>
            </a:endParaRPr>
          </a:p>
        </p:txBody>
      </p:sp>
      <p:sp>
        <p:nvSpPr>
          <p:cNvPr id="4" name="Shape 3"/>
          <p:cNvSpPr>
            <a:spLocks noGrp="1"/>
          </p:cNvSpPr>
          <p:nvPr>
            <p:ph type="sldNum" sz="quarter" idx="5"/>
          </p:nvPr>
        </p:nvSpPr>
        <p:spPr>
          <a:noFill/>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063E5CEE-ADC7-46FC-84F9-0EAD0CFB09EE}" type="slidenum">
              <a:rPr lang="en-US"/>
              <a:pPr eaLnBrk="1" hangingPunct="1"/>
              <a:t>10</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1" name="Rectangle 102400"/>
          <p:cNvSpPr>
            <a:spLocks noGrp="1" noRot="1" noChangeAspect="1" noTextEdit="1"/>
          </p:cNvSpPr>
          <p:nvPr>
            <p:ph type="sldImg"/>
          </p:nvPr>
        </p:nvSpPr>
        <p:spPr>
          <a:xfrm>
            <a:off x="917575" y="744538"/>
            <a:ext cx="4962525" cy="3722687"/>
          </a:xfrm>
          <a:noFill/>
          <a:ln cap="flat">
            <a:headEnd type="none" w="med" len="med"/>
            <a:tailEnd type="none" w="med" len="med"/>
          </a:ln>
        </p:spPr>
      </p:sp>
      <p:sp>
        <p:nvSpPr>
          <p:cNvPr id="102402" name="Rectangle 102401"/>
          <p:cNvSpPr>
            <a:spLocks noGrp="1"/>
          </p:cNvSpPr>
          <p:nvPr>
            <p:ph type="body" idx="1"/>
          </p:nvPr>
        </p:nvSpPr>
        <p:spPr>
          <a:noFill/>
          <a:ln/>
        </p:spPr>
        <p:txBody>
          <a:bodyPr/>
          <a:lstStyle/>
          <a:p>
            <a:pPr eaLnBrk="1" hangingPunct="1">
              <a:spcBef>
                <a:spcPct val="0"/>
              </a:spcBef>
            </a:pPr>
            <a:endParaRPr lang="en-US">
              <a:latin typeface="Calibri" pitchFamily="34" charset="0"/>
            </a:endParaRPr>
          </a:p>
        </p:txBody>
      </p:sp>
      <p:sp>
        <p:nvSpPr>
          <p:cNvPr id="4" name="Shape 3"/>
          <p:cNvSpPr>
            <a:spLocks noGrp="1"/>
          </p:cNvSpPr>
          <p:nvPr>
            <p:ph type="sldNum" sz="quarter" idx="5"/>
          </p:nvPr>
        </p:nvSpPr>
        <p:spPr>
          <a:noFill/>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831FE1D4-3FB2-463D-A47E-700431984D11}" type="slidenum">
              <a:rPr lang="en-US"/>
              <a:pPr eaLnBrk="1" hangingPunct="1"/>
              <a:t>11</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0833" name="Rectangle 120832"/>
          <p:cNvSpPr>
            <a:spLocks noGrp="1" noRot="1" noChangeAspect="1" noTextEdit="1"/>
          </p:cNvSpPr>
          <p:nvPr>
            <p:ph type="sldImg"/>
          </p:nvPr>
        </p:nvSpPr>
        <p:spPr>
          <a:xfrm>
            <a:off x="917575" y="744538"/>
            <a:ext cx="4962525" cy="3722687"/>
          </a:xfrm>
          <a:noFill/>
          <a:ln cap="flat">
            <a:headEnd type="none" w="med" len="med"/>
            <a:tailEnd type="none" w="med" len="med"/>
          </a:ln>
        </p:spPr>
      </p:sp>
      <p:sp>
        <p:nvSpPr>
          <p:cNvPr id="120834" name="Rectangle 120833"/>
          <p:cNvSpPr>
            <a:spLocks noGrp="1"/>
          </p:cNvSpPr>
          <p:nvPr>
            <p:ph type="body" idx="1"/>
          </p:nvPr>
        </p:nvSpPr>
        <p:spPr>
          <a:noFill/>
          <a:ln/>
        </p:spPr>
        <p:txBody>
          <a:bodyPr/>
          <a:lstStyle/>
          <a:p>
            <a:pPr eaLnBrk="1" hangingPunct="1">
              <a:spcBef>
                <a:spcPct val="0"/>
              </a:spcBef>
            </a:pPr>
            <a:endParaRPr lang="en-US">
              <a:latin typeface="Calibri" pitchFamily="34" charset="0"/>
            </a:endParaRPr>
          </a:p>
        </p:txBody>
      </p:sp>
      <p:sp>
        <p:nvSpPr>
          <p:cNvPr id="4" name="Shape 3"/>
          <p:cNvSpPr>
            <a:spLocks noGrp="1"/>
          </p:cNvSpPr>
          <p:nvPr>
            <p:ph type="sldNum" sz="quarter" idx="5"/>
          </p:nvPr>
        </p:nvSpPr>
        <p:spPr>
          <a:noFill/>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50E9C7B6-EB30-42F8-9E42-8CB9ADC897E8}" type="slidenum">
              <a:rPr lang="en-US"/>
              <a:pPr eaLnBrk="1" hangingPunct="1"/>
              <a:t>12</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21" name="Rectangle 133120"/>
          <p:cNvSpPr>
            <a:spLocks noGrp="1" noRot="1" noChangeAspect="1" noTextEdit="1"/>
          </p:cNvSpPr>
          <p:nvPr>
            <p:ph type="sldImg"/>
          </p:nvPr>
        </p:nvSpPr>
        <p:spPr>
          <a:xfrm>
            <a:off x="917575" y="744538"/>
            <a:ext cx="4962525" cy="3722687"/>
          </a:xfrm>
          <a:noFill/>
          <a:ln cap="flat">
            <a:headEnd type="none" w="med" len="med"/>
            <a:tailEnd type="none" w="med" len="med"/>
          </a:ln>
        </p:spPr>
      </p:sp>
      <p:sp>
        <p:nvSpPr>
          <p:cNvPr id="133122" name="Rectangle 133121"/>
          <p:cNvSpPr>
            <a:spLocks noGrp="1"/>
          </p:cNvSpPr>
          <p:nvPr>
            <p:ph type="body" idx="1"/>
          </p:nvPr>
        </p:nvSpPr>
        <p:spPr>
          <a:noFill/>
          <a:ln/>
        </p:spPr>
        <p:txBody>
          <a:bodyPr/>
          <a:lstStyle/>
          <a:p>
            <a:pPr eaLnBrk="1" hangingPunct="1">
              <a:spcBef>
                <a:spcPct val="0"/>
              </a:spcBef>
            </a:pPr>
            <a:endParaRPr lang="en-US">
              <a:latin typeface="Calibri" pitchFamily="34" charset="0"/>
            </a:endParaRPr>
          </a:p>
        </p:txBody>
      </p:sp>
      <p:sp>
        <p:nvSpPr>
          <p:cNvPr id="4" name="Shape 3"/>
          <p:cNvSpPr>
            <a:spLocks noGrp="1"/>
          </p:cNvSpPr>
          <p:nvPr>
            <p:ph type="sldNum" sz="quarter" idx="5"/>
          </p:nvPr>
        </p:nvSpPr>
        <p:spPr>
          <a:noFill/>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125A4B14-7562-4D34-891A-9FF3D5B70311}" type="slidenum">
              <a:rPr lang="en-US"/>
              <a:pPr eaLnBrk="1" hangingPunct="1"/>
              <a:t>13</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4145" name="Rectangle 134144"/>
          <p:cNvSpPr>
            <a:spLocks noGrp="1" noRot="1" noChangeAspect="1" noTextEdit="1"/>
          </p:cNvSpPr>
          <p:nvPr>
            <p:ph type="sldImg"/>
          </p:nvPr>
        </p:nvSpPr>
        <p:spPr>
          <a:xfrm>
            <a:off x="917575" y="744538"/>
            <a:ext cx="4962525" cy="3722687"/>
          </a:xfrm>
          <a:noFill/>
          <a:ln cap="flat">
            <a:headEnd type="none" w="med" len="med"/>
            <a:tailEnd type="none" w="med" len="med"/>
          </a:ln>
        </p:spPr>
      </p:sp>
      <p:sp>
        <p:nvSpPr>
          <p:cNvPr id="134146" name="Rectangle 134145"/>
          <p:cNvSpPr>
            <a:spLocks noGrp="1"/>
          </p:cNvSpPr>
          <p:nvPr>
            <p:ph type="body" idx="1"/>
          </p:nvPr>
        </p:nvSpPr>
        <p:spPr>
          <a:noFill/>
          <a:ln/>
        </p:spPr>
        <p:txBody>
          <a:bodyPr/>
          <a:lstStyle/>
          <a:p>
            <a:pPr eaLnBrk="1" hangingPunct="1">
              <a:spcBef>
                <a:spcPct val="0"/>
              </a:spcBef>
            </a:pPr>
            <a:endParaRPr lang="en-US">
              <a:latin typeface="Calibri" pitchFamily="34" charset="0"/>
            </a:endParaRPr>
          </a:p>
        </p:txBody>
      </p:sp>
      <p:sp>
        <p:nvSpPr>
          <p:cNvPr id="4" name="Shape 3"/>
          <p:cNvSpPr>
            <a:spLocks noGrp="1"/>
          </p:cNvSpPr>
          <p:nvPr>
            <p:ph type="sldNum" sz="quarter" idx="5"/>
          </p:nvPr>
        </p:nvSpPr>
        <p:spPr>
          <a:noFill/>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63063B2E-68DB-45D1-87BB-71F7FBB59DAF}" type="slidenum">
              <a:rPr lang="en-US"/>
              <a:pPr eaLnBrk="1" hangingPunct="1"/>
              <a:t>14</a:t>
            </a:fld>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5169" name="Rectangle 135168"/>
          <p:cNvSpPr>
            <a:spLocks noGrp="1" noRot="1" noChangeAspect="1" noTextEdit="1"/>
          </p:cNvSpPr>
          <p:nvPr>
            <p:ph type="sldImg"/>
          </p:nvPr>
        </p:nvSpPr>
        <p:spPr>
          <a:xfrm>
            <a:off x="917575" y="744538"/>
            <a:ext cx="4962525" cy="3722687"/>
          </a:xfrm>
          <a:noFill/>
          <a:ln cap="flat">
            <a:headEnd type="none" w="med" len="med"/>
            <a:tailEnd type="none" w="med" len="med"/>
          </a:ln>
        </p:spPr>
      </p:sp>
      <p:sp>
        <p:nvSpPr>
          <p:cNvPr id="135170" name="Rectangle 135169"/>
          <p:cNvSpPr>
            <a:spLocks noGrp="1"/>
          </p:cNvSpPr>
          <p:nvPr>
            <p:ph type="body" idx="1"/>
          </p:nvPr>
        </p:nvSpPr>
        <p:spPr>
          <a:noFill/>
          <a:ln/>
        </p:spPr>
        <p:txBody>
          <a:bodyPr/>
          <a:lstStyle/>
          <a:p>
            <a:pPr eaLnBrk="1" hangingPunct="1">
              <a:spcBef>
                <a:spcPct val="0"/>
              </a:spcBef>
            </a:pPr>
            <a:endParaRPr lang="en-US">
              <a:latin typeface="Calibri" pitchFamily="34" charset="0"/>
            </a:endParaRPr>
          </a:p>
        </p:txBody>
      </p:sp>
      <p:sp>
        <p:nvSpPr>
          <p:cNvPr id="4" name="Shape 3"/>
          <p:cNvSpPr>
            <a:spLocks noGrp="1"/>
          </p:cNvSpPr>
          <p:nvPr>
            <p:ph type="sldNum" sz="quarter" idx="5"/>
          </p:nvPr>
        </p:nvSpPr>
        <p:spPr>
          <a:noFill/>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4F113248-790A-4209-A8BE-97DD21E37182}" type="slidenum">
              <a:rPr lang="en-US"/>
              <a:pPr eaLnBrk="1" hangingPunct="1"/>
              <a:t>15</a:t>
            </a:fld>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6193" name="Rectangle 136192"/>
          <p:cNvSpPr>
            <a:spLocks noGrp="1" noRot="1" noChangeAspect="1" noTextEdit="1"/>
          </p:cNvSpPr>
          <p:nvPr>
            <p:ph type="sldImg"/>
          </p:nvPr>
        </p:nvSpPr>
        <p:spPr>
          <a:xfrm>
            <a:off x="917575" y="744538"/>
            <a:ext cx="4962525" cy="3722687"/>
          </a:xfrm>
          <a:noFill/>
          <a:ln cap="flat">
            <a:headEnd type="none" w="med" len="med"/>
            <a:tailEnd type="none" w="med" len="med"/>
          </a:ln>
        </p:spPr>
      </p:sp>
      <p:sp>
        <p:nvSpPr>
          <p:cNvPr id="136194" name="Rectangle 136193"/>
          <p:cNvSpPr>
            <a:spLocks noGrp="1"/>
          </p:cNvSpPr>
          <p:nvPr>
            <p:ph type="body" idx="1"/>
          </p:nvPr>
        </p:nvSpPr>
        <p:spPr>
          <a:noFill/>
          <a:ln/>
        </p:spPr>
        <p:txBody>
          <a:bodyPr/>
          <a:lstStyle/>
          <a:p>
            <a:pPr eaLnBrk="1" hangingPunct="1">
              <a:spcBef>
                <a:spcPct val="0"/>
              </a:spcBef>
            </a:pPr>
            <a:endParaRPr lang="en-US">
              <a:latin typeface="Calibri" pitchFamily="34" charset="0"/>
            </a:endParaRPr>
          </a:p>
        </p:txBody>
      </p:sp>
      <p:sp>
        <p:nvSpPr>
          <p:cNvPr id="4" name="Shape 3"/>
          <p:cNvSpPr>
            <a:spLocks noGrp="1"/>
          </p:cNvSpPr>
          <p:nvPr>
            <p:ph type="sldNum" sz="quarter" idx="5"/>
          </p:nvPr>
        </p:nvSpPr>
        <p:spPr>
          <a:noFill/>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B62562C2-C720-42EA-8962-5CBE3DA793DD}" type="slidenum">
              <a:rPr lang="en-US"/>
              <a:pPr eaLnBrk="1" hangingPunct="1"/>
              <a:t>16</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5" name="Rectangle 82944"/>
          <p:cNvSpPr>
            <a:spLocks noGrp="1" noRot="1" noChangeAspect="1" noTextEdit="1"/>
          </p:cNvSpPr>
          <p:nvPr>
            <p:ph type="sldImg"/>
          </p:nvPr>
        </p:nvSpPr>
        <p:spPr>
          <a:xfrm>
            <a:off x="917575" y="744538"/>
            <a:ext cx="4962525" cy="3722687"/>
          </a:xfrm>
          <a:noFill/>
          <a:ln cap="flat">
            <a:headEnd type="none" w="med" len="med"/>
            <a:tailEnd type="none" w="med" len="med"/>
          </a:ln>
        </p:spPr>
      </p:sp>
      <p:sp>
        <p:nvSpPr>
          <p:cNvPr id="82946" name="Rectangle 82945"/>
          <p:cNvSpPr>
            <a:spLocks noGrp="1"/>
          </p:cNvSpPr>
          <p:nvPr>
            <p:ph type="body" idx="1"/>
          </p:nvPr>
        </p:nvSpPr>
        <p:spPr>
          <a:noFill/>
          <a:ln/>
        </p:spPr>
        <p:txBody>
          <a:bodyPr/>
          <a:lstStyle/>
          <a:p>
            <a:pPr eaLnBrk="1" hangingPunct="1">
              <a:spcBef>
                <a:spcPct val="0"/>
              </a:spcBef>
            </a:pPr>
            <a:endParaRPr lang="en-US">
              <a:latin typeface="Calibri" pitchFamily="34" charset="0"/>
            </a:endParaRPr>
          </a:p>
        </p:txBody>
      </p:sp>
      <p:sp>
        <p:nvSpPr>
          <p:cNvPr id="4" name="Shape 3"/>
          <p:cNvSpPr>
            <a:spLocks noGrp="1"/>
          </p:cNvSpPr>
          <p:nvPr>
            <p:ph type="sldNum" sz="quarter" idx="5"/>
          </p:nvPr>
        </p:nvSpPr>
        <p:spPr>
          <a:noFill/>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24B6BDCC-3FD8-4311-A85A-6029E2ED69BF}" type="slidenum">
              <a:rPr lang="en-US"/>
              <a:pPr eaLnBrk="1" hangingPunct="1"/>
              <a:t>2</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69" name="Rectangle 83968"/>
          <p:cNvSpPr>
            <a:spLocks noGrp="1" noRot="1" noChangeAspect="1" noTextEdit="1"/>
          </p:cNvSpPr>
          <p:nvPr>
            <p:ph type="sldImg"/>
          </p:nvPr>
        </p:nvSpPr>
        <p:spPr>
          <a:xfrm>
            <a:off x="917575" y="744538"/>
            <a:ext cx="4962525" cy="3722687"/>
          </a:xfrm>
          <a:noFill/>
          <a:ln cap="flat">
            <a:headEnd type="none" w="med" len="med"/>
            <a:tailEnd type="none" w="med" len="med"/>
          </a:ln>
        </p:spPr>
      </p:sp>
      <p:sp>
        <p:nvSpPr>
          <p:cNvPr id="83970" name="Rectangle 83969"/>
          <p:cNvSpPr>
            <a:spLocks noGrp="1"/>
          </p:cNvSpPr>
          <p:nvPr>
            <p:ph type="body" idx="1"/>
          </p:nvPr>
        </p:nvSpPr>
        <p:spPr>
          <a:noFill/>
          <a:ln/>
        </p:spPr>
        <p:txBody>
          <a:bodyPr/>
          <a:lstStyle/>
          <a:p>
            <a:pPr eaLnBrk="1" hangingPunct="1">
              <a:spcBef>
                <a:spcPct val="0"/>
              </a:spcBef>
            </a:pPr>
            <a:endParaRPr lang="en-US">
              <a:latin typeface="Calibri" pitchFamily="34" charset="0"/>
            </a:endParaRPr>
          </a:p>
        </p:txBody>
      </p:sp>
      <p:sp>
        <p:nvSpPr>
          <p:cNvPr id="4" name="Shape 3"/>
          <p:cNvSpPr>
            <a:spLocks noGrp="1"/>
          </p:cNvSpPr>
          <p:nvPr>
            <p:ph type="sldNum" sz="quarter" idx="5"/>
          </p:nvPr>
        </p:nvSpPr>
        <p:spPr>
          <a:noFill/>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7C88BA6C-6519-45FE-ABC4-F4E1D60902FA}" type="slidenum">
              <a:rPr lang="en-US"/>
              <a:pPr eaLnBrk="1" hangingPunct="1"/>
              <a:t>3</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3" name="Rectangle 84992"/>
          <p:cNvSpPr>
            <a:spLocks noGrp="1" noRot="1" noChangeAspect="1" noTextEdit="1"/>
          </p:cNvSpPr>
          <p:nvPr>
            <p:ph type="sldImg"/>
          </p:nvPr>
        </p:nvSpPr>
        <p:spPr>
          <a:xfrm>
            <a:off x="917575" y="744538"/>
            <a:ext cx="4962525" cy="3722687"/>
          </a:xfrm>
          <a:noFill/>
          <a:ln cap="flat">
            <a:headEnd type="none" w="med" len="med"/>
            <a:tailEnd type="none" w="med" len="med"/>
          </a:ln>
        </p:spPr>
      </p:sp>
      <p:sp>
        <p:nvSpPr>
          <p:cNvPr id="84994" name="Rectangle 84993"/>
          <p:cNvSpPr>
            <a:spLocks noGrp="1"/>
          </p:cNvSpPr>
          <p:nvPr>
            <p:ph type="body" idx="1"/>
          </p:nvPr>
        </p:nvSpPr>
        <p:spPr>
          <a:noFill/>
          <a:ln/>
        </p:spPr>
        <p:txBody>
          <a:bodyPr/>
          <a:lstStyle/>
          <a:p>
            <a:pPr eaLnBrk="1" hangingPunct="1">
              <a:spcBef>
                <a:spcPct val="0"/>
              </a:spcBef>
            </a:pPr>
            <a:endParaRPr lang="en-US">
              <a:latin typeface="Calibri" pitchFamily="34" charset="0"/>
            </a:endParaRPr>
          </a:p>
        </p:txBody>
      </p:sp>
      <p:sp>
        <p:nvSpPr>
          <p:cNvPr id="4" name="Shape 3"/>
          <p:cNvSpPr>
            <a:spLocks noGrp="1"/>
          </p:cNvSpPr>
          <p:nvPr>
            <p:ph type="sldNum" sz="quarter" idx="5"/>
          </p:nvPr>
        </p:nvSpPr>
        <p:spPr>
          <a:noFill/>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99A58CC3-0207-4119-8439-F42B12E05C88}" type="slidenum">
              <a:rPr lang="en-US"/>
              <a:pPr eaLnBrk="1" hangingPunct="1"/>
              <a:t>4</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7" name="Rectangle 86016"/>
          <p:cNvSpPr>
            <a:spLocks noGrp="1" noRot="1" noChangeAspect="1" noTextEdit="1"/>
          </p:cNvSpPr>
          <p:nvPr>
            <p:ph type="sldImg"/>
          </p:nvPr>
        </p:nvSpPr>
        <p:spPr>
          <a:xfrm>
            <a:off x="917575" y="744538"/>
            <a:ext cx="4962525" cy="3722687"/>
          </a:xfrm>
          <a:noFill/>
          <a:ln cap="flat">
            <a:headEnd type="none" w="med" len="med"/>
            <a:tailEnd type="none" w="med" len="med"/>
          </a:ln>
        </p:spPr>
      </p:sp>
      <p:sp>
        <p:nvSpPr>
          <p:cNvPr id="86018" name="Rectangle 86017"/>
          <p:cNvSpPr>
            <a:spLocks noGrp="1"/>
          </p:cNvSpPr>
          <p:nvPr>
            <p:ph type="body" idx="1"/>
          </p:nvPr>
        </p:nvSpPr>
        <p:spPr>
          <a:noFill/>
          <a:ln/>
        </p:spPr>
        <p:txBody>
          <a:bodyPr/>
          <a:lstStyle/>
          <a:p>
            <a:pPr eaLnBrk="1" hangingPunct="1">
              <a:spcBef>
                <a:spcPct val="0"/>
              </a:spcBef>
            </a:pPr>
            <a:endParaRPr lang="en-US">
              <a:latin typeface="Calibri" pitchFamily="34" charset="0"/>
            </a:endParaRPr>
          </a:p>
        </p:txBody>
      </p:sp>
      <p:sp>
        <p:nvSpPr>
          <p:cNvPr id="4" name="Shape 3"/>
          <p:cNvSpPr>
            <a:spLocks noGrp="1"/>
          </p:cNvSpPr>
          <p:nvPr>
            <p:ph type="sldNum" sz="quarter" idx="5"/>
          </p:nvPr>
        </p:nvSpPr>
        <p:spPr>
          <a:noFill/>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71973E90-6DE1-4B15-8543-6DA6FF362DAD}" type="slidenum">
              <a:rPr lang="en-US"/>
              <a:pPr eaLnBrk="1" hangingPunct="1"/>
              <a:t>5</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5" name="Rectangle 88064"/>
          <p:cNvSpPr>
            <a:spLocks noGrp="1" noRot="1" noChangeAspect="1" noTextEdit="1"/>
          </p:cNvSpPr>
          <p:nvPr>
            <p:ph type="sldImg"/>
          </p:nvPr>
        </p:nvSpPr>
        <p:spPr>
          <a:xfrm>
            <a:off x="917575" y="744538"/>
            <a:ext cx="4962525" cy="3722687"/>
          </a:xfrm>
          <a:noFill/>
          <a:ln cap="flat">
            <a:headEnd type="none" w="med" len="med"/>
            <a:tailEnd type="none" w="med" len="med"/>
          </a:ln>
        </p:spPr>
      </p:sp>
      <p:sp>
        <p:nvSpPr>
          <p:cNvPr id="88066" name="Rectangle 88065"/>
          <p:cNvSpPr>
            <a:spLocks noGrp="1"/>
          </p:cNvSpPr>
          <p:nvPr>
            <p:ph type="body" idx="1"/>
          </p:nvPr>
        </p:nvSpPr>
        <p:spPr>
          <a:noFill/>
          <a:ln/>
        </p:spPr>
        <p:txBody>
          <a:bodyPr/>
          <a:lstStyle/>
          <a:p>
            <a:pPr eaLnBrk="1" hangingPunct="1">
              <a:spcBef>
                <a:spcPct val="0"/>
              </a:spcBef>
            </a:pPr>
            <a:endParaRPr lang="en-US">
              <a:latin typeface="Calibri" pitchFamily="34" charset="0"/>
            </a:endParaRPr>
          </a:p>
        </p:txBody>
      </p:sp>
      <p:sp>
        <p:nvSpPr>
          <p:cNvPr id="4" name="Shape 3"/>
          <p:cNvSpPr>
            <a:spLocks noGrp="1"/>
          </p:cNvSpPr>
          <p:nvPr>
            <p:ph type="sldNum" sz="quarter" idx="5"/>
          </p:nvPr>
        </p:nvSpPr>
        <p:spPr>
          <a:noFill/>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B8B02FDF-FC44-4704-ACEA-ACB9B7266CE0}" type="slidenum">
              <a:rPr lang="en-US"/>
              <a:pPr eaLnBrk="1" hangingPunct="1"/>
              <a:t>6</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3" name="Rectangle 90112"/>
          <p:cNvSpPr>
            <a:spLocks noGrp="1" noRot="1" noChangeAspect="1" noTextEdit="1"/>
          </p:cNvSpPr>
          <p:nvPr>
            <p:ph type="sldImg"/>
          </p:nvPr>
        </p:nvSpPr>
        <p:spPr>
          <a:xfrm>
            <a:off x="917575" y="744538"/>
            <a:ext cx="4962525" cy="3722687"/>
          </a:xfrm>
          <a:noFill/>
          <a:ln cap="flat">
            <a:headEnd type="none" w="med" len="med"/>
            <a:tailEnd type="none" w="med" len="med"/>
          </a:ln>
        </p:spPr>
      </p:sp>
      <p:sp>
        <p:nvSpPr>
          <p:cNvPr id="90114" name="Rectangle 90113"/>
          <p:cNvSpPr>
            <a:spLocks noGrp="1"/>
          </p:cNvSpPr>
          <p:nvPr>
            <p:ph type="body" idx="1"/>
          </p:nvPr>
        </p:nvSpPr>
        <p:spPr>
          <a:noFill/>
          <a:ln/>
        </p:spPr>
        <p:txBody>
          <a:bodyPr/>
          <a:lstStyle/>
          <a:p>
            <a:pPr eaLnBrk="1" hangingPunct="1">
              <a:spcBef>
                <a:spcPct val="0"/>
              </a:spcBef>
            </a:pPr>
            <a:endParaRPr lang="en-US">
              <a:latin typeface="Calibri" pitchFamily="34" charset="0"/>
            </a:endParaRPr>
          </a:p>
        </p:txBody>
      </p:sp>
      <p:sp>
        <p:nvSpPr>
          <p:cNvPr id="4" name="Shape 3"/>
          <p:cNvSpPr>
            <a:spLocks noGrp="1"/>
          </p:cNvSpPr>
          <p:nvPr>
            <p:ph type="sldNum" sz="quarter" idx="5"/>
          </p:nvPr>
        </p:nvSpPr>
        <p:spPr>
          <a:noFill/>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BD055AFC-E10C-4C40-B519-8B5EB6FD1702}" type="slidenum">
              <a:rPr lang="en-US"/>
              <a:pPr eaLnBrk="1" hangingPunct="1"/>
              <a:t>7</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1" name="Rectangle 97280"/>
          <p:cNvSpPr>
            <a:spLocks noGrp="1" noRot="1" noChangeAspect="1" noTextEdit="1"/>
          </p:cNvSpPr>
          <p:nvPr>
            <p:ph type="sldImg"/>
          </p:nvPr>
        </p:nvSpPr>
        <p:spPr>
          <a:xfrm>
            <a:off x="917575" y="744538"/>
            <a:ext cx="4962525" cy="3722687"/>
          </a:xfrm>
          <a:noFill/>
          <a:ln cap="flat">
            <a:headEnd type="none" w="med" len="med"/>
            <a:tailEnd type="none" w="med" len="med"/>
          </a:ln>
        </p:spPr>
      </p:sp>
      <p:sp>
        <p:nvSpPr>
          <p:cNvPr id="97282" name="Rectangle 97281"/>
          <p:cNvSpPr>
            <a:spLocks noGrp="1"/>
          </p:cNvSpPr>
          <p:nvPr>
            <p:ph type="body" idx="1"/>
          </p:nvPr>
        </p:nvSpPr>
        <p:spPr>
          <a:noFill/>
          <a:ln/>
        </p:spPr>
        <p:txBody>
          <a:bodyPr/>
          <a:lstStyle/>
          <a:p>
            <a:pPr eaLnBrk="1" hangingPunct="1">
              <a:spcBef>
                <a:spcPct val="0"/>
              </a:spcBef>
            </a:pPr>
            <a:endParaRPr lang="en-US">
              <a:latin typeface="Calibri" pitchFamily="34" charset="0"/>
            </a:endParaRPr>
          </a:p>
        </p:txBody>
      </p:sp>
      <p:sp>
        <p:nvSpPr>
          <p:cNvPr id="4" name="Shape 3"/>
          <p:cNvSpPr>
            <a:spLocks noGrp="1"/>
          </p:cNvSpPr>
          <p:nvPr>
            <p:ph type="sldNum" sz="quarter" idx="5"/>
          </p:nvPr>
        </p:nvSpPr>
        <p:spPr>
          <a:noFill/>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EC893D99-C137-4ABE-9DBB-61D9AE996F46}" type="slidenum">
              <a:rPr lang="en-US"/>
              <a:pPr eaLnBrk="1" hangingPunct="1"/>
              <a:t>8</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5" name="Rectangle 98304"/>
          <p:cNvSpPr>
            <a:spLocks noGrp="1" noRot="1" noChangeAspect="1" noTextEdit="1"/>
          </p:cNvSpPr>
          <p:nvPr>
            <p:ph type="sldImg"/>
          </p:nvPr>
        </p:nvSpPr>
        <p:spPr>
          <a:xfrm>
            <a:off x="917575" y="744538"/>
            <a:ext cx="4962525" cy="3722687"/>
          </a:xfrm>
          <a:noFill/>
          <a:ln cap="flat">
            <a:headEnd type="none" w="med" len="med"/>
            <a:tailEnd type="none" w="med" len="med"/>
          </a:ln>
        </p:spPr>
      </p:sp>
      <p:sp>
        <p:nvSpPr>
          <p:cNvPr id="98306" name="Rectangle 98305"/>
          <p:cNvSpPr>
            <a:spLocks noGrp="1"/>
          </p:cNvSpPr>
          <p:nvPr>
            <p:ph type="body" idx="1"/>
          </p:nvPr>
        </p:nvSpPr>
        <p:spPr>
          <a:noFill/>
          <a:ln/>
        </p:spPr>
        <p:txBody>
          <a:bodyPr/>
          <a:lstStyle/>
          <a:p>
            <a:pPr eaLnBrk="1" hangingPunct="1">
              <a:spcBef>
                <a:spcPct val="0"/>
              </a:spcBef>
            </a:pPr>
            <a:endParaRPr lang="en-US">
              <a:latin typeface="Calibri" pitchFamily="34" charset="0"/>
            </a:endParaRPr>
          </a:p>
        </p:txBody>
      </p:sp>
      <p:sp>
        <p:nvSpPr>
          <p:cNvPr id="4" name="Shape 3"/>
          <p:cNvSpPr>
            <a:spLocks noGrp="1"/>
          </p:cNvSpPr>
          <p:nvPr>
            <p:ph type="sldNum" sz="quarter" idx="5"/>
          </p:nvPr>
        </p:nvSpPr>
        <p:spPr>
          <a:noFill/>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DC06F280-F005-44CD-902B-1277107AE9A7}" type="slidenum">
              <a:rPr lang="en-US"/>
              <a:pPr eaLnBrk="1" hangingPunct="1"/>
              <a:t>9</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Shape 1"/>
          <p:cNvSpPr>
            <a:spLocks noGrp="1"/>
          </p:cNvSpPr>
          <p:nvPr>
            <p:ph type="ctrTitle"/>
          </p:nvPr>
        </p:nvSpPr>
        <p:spPr>
          <a:xfrm>
            <a:off x="685800" y="2130425"/>
            <a:ext cx="7772400" cy="1470025"/>
          </a:xfrm>
        </p:spPr>
        <p:txBody>
          <a:bodyPr rtlCol="0"/>
          <a:lstStyle/>
          <a:p>
            <a:r>
              <a:rPr lang="en-US"/>
              <a:t>Click to edit Master title style</a:t>
            </a:r>
            <a:endParaRPr lang="tr-TR"/>
          </a:p>
        </p:txBody>
      </p:sp>
      <p:sp>
        <p:nvSpPr>
          <p:cNvPr id="3" name="Shape 2"/>
          <p:cNvSpPr>
            <a:spLocks noGrp="1"/>
          </p:cNvSpPr>
          <p:nvPr>
            <p:ph type="subTitle" idx="1"/>
          </p:nvPr>
        </p:nvSpPr>
        <p:spPr>
          <a:xfrm>
            <a:off x="1371600" y="3886200"/>
            <a:ext cx="6400800" cy="1752600"/>
          </a:xfrm>
        </p:spPr>
        <p:txBody>
          <a:bodyPr rtlCol="0"/>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tr-TR"/>
          </a:p>
        </p:txBody>
      </p:sp>
      <p:sp>
        <p:nvSpPr>
          <p:cNvPr id="4" name="Rectangle 3"/>
          <p:cNvSpPr>
            <a:spLocks noGrp="1"/>
          </p:cNvSpPr>
          <p:nvPr>
            <p:ph type="dt" sz="half" idx="10"/>
          </p:nvPr>
        </p:nvSpPr>
        <p:spPr/>
        <p:txBody>
          <a:bodyPr/>
          <a:lstStyle>
            <a:lvl1pPr>
              <a:defRPr/>
            </a:lvl1pPr>
          </a:lstStyle>
          <a:p>
            <a:endParaRPr lang="en-US"/>
          </a:p>
        </p:txBody>
      </p:sp>
      <p:sp>
        <p:nvSpPr>
          <p:cNvPr id="5" name="Rectangle 4"/>
          <p:cNvSpPr>
            <a:spLocks noGrp="1"/>
          </p:cNvSpPr>
          <p:nvPr>
            <p:ph type="ftr" sz="quarter" idx="11"/>
          </p:nvPr>
        </p:nvSpPr>
        <p:spPr/>
        <p:txBody>
          <a:bodyPr/>
          <a:lstStyle>
            <a:lvl1pPr>
              <a:defRPr/>
            </a:lvl1pPr>
          </a:lstStyle>
          <a:p>
            <a:endParaRPr lang="en-US"/>
          </a:p>
        </p:txBody>
      </p:sp>
      <p:sp>
        <p:nvSpPr>
          <p:cNvPr id="6" name="Rectangle 5"/>
          <p:cNvSpPr>
            <a:spLocks noGrp="1"/>
          </p:cNvSpPr>
          <p:nvPr>
            <p:ph type="sldNum" sz="quarter" idx="12"/>
          </p:nvPr>
        </p:nvSpPr>
        <p:spPr/>
        <p:txBody>
          <a:bodyPr/>
          <a:lstStyle>
            <a:lvl1pPr>
              <a:defRPr/>
            </a:lvl1pPr>
          </a:lstStyle>
          <a:p>
            <a:fld id="{5884DD90-9A0F-4C2D-BBBC-41762EACD281}" type="slidenum">
              <a:rPr lang="tr-TR"/>
              <a:pPr/>
              <a:t>‹#›</a:t>
            </a:fld>
            <a:endParaRPr lang="en-US"/>
          </a:p>
        </p:txBody>
      </p:sp>
    </p:spTree>
    <p:extLst>
      <p:ext uri="{BB962C8B-B14F-4D97-AF65-F5344CB8AC3E}">
        <p14:creationId xmlns:p14="http://schemas.microsoft.com/office/powerpoint/2010/main" val="6251044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x" preserve="1">
  <p:cSld name="Title and Text">
    <p:spTree>
      <p:nvGrpSpPr>
        <p:cNvPr id="1" name=""/>
        <p:cNvGrpSpPr/>
        <p:nvPr/>
      </p:nvGrpSpPr>
      <p:grpSpPr>
        <a:xfrm>
          <a:off x="0" y="0"/>
          <a:ext cx="0" cy="0"/>
          <a:chOff x="0" y="0"/>
          <a:chExt cx="0" cy="0"/>
        </a:xfrm>
      </p:grpSpPr>
      <p:sp>
        <p:nvSpPr>
          <p:cNvPr id="2" name="Shape 1"/>
          <p:cNvSpPr>
            <a:spLocks noGrp="1"/>
          </p:cNvSpPr>
          <p:nvPr>
            <p:ph type="title"/>
          </p:nvPr>
        </p:nvSpPr>
        <p:spPr/>
        <p:txBody>
          <a:bodyPr rtlCol="0"/>
          <a:lstStyle/>
          <a:p>
            <a:r>
              <a:rPr lang="en-US"/>
              <a:t>Click to edit Master title style</a:t>
            </a:r>
            <a:endParaRPr lang="tr-TR"/>
          </a:p>
        </p:txBody>
      </p:sp>
      <p:sp>
        <p:nvSpPr>
          <p:cNvPr id="3" name="Shape 2"/>
          <p:cNvSpPr>
            <a:spLocks noGrp="1"/>
          </p:cNvSpPr>
          <p:nvPr>
            <p:ph type="body" idx="1"/>
          </p:nvPr>
        </p:nvSpPr>
        <p:spPr/>
        <p:txBody>
          <a:bodyPr rtlCol="0"/>
          <a:lstStyle/>
          <a:p>
            <a:pPr lvl="0"/>
            <a:r>
              <a:rPr lang="en-US"/>
              <a:t>Click to edit Master text styles</a:t>
            </a:r>
            <a:endParaRPr lang="tr-TR"/>
          </a:p>
          <a:p>
            <a:pPr lvl="1"/>
            <a:r>
              <a:rPr lang="en-US"/>
              <a:t>Second level</a:t>
            </a:r>
          </a:p>
          <a:p>
            <a:pPr lvl="2"/>
            <a:r>
              <a:rPr lang="en-US"/>
              <a:t>Third level</a:t>
            </a:r>
          </a:p>
          <a:p>
            <a:pPr lvl="3"/>
            <a:r>
              <a:rPr lang="en-US"/>
              <a:t>Fourth level</a:t>
            </a:r>
          </a:p>
          <a:p>
            <a:pPr lvl="4"/>
            <a:r>
              <a:rPr lang="en-US"/>
              <a:t>Fifth level</a:t>
            </a:r>
          </a:p>
        </p:txBody>
      </p:sp>
      <p:sp>
        <p:nvSpPr>
          <p:cNvPr id="4" name="Rectangle 3"/>
          <p:cNvSpPr>
            <a:spLocks noGrp="1"/>
          </p:cNvSpPr>
          <p:nvPr>
            <p:ph type="dt" sz="half" idx="10"/>
          </p:nvPr>
        </p:nvSpPr>
        <p:spPr/>
        <p:txBody>
          <a:bodyPr/>
          <a:lstStyle>
            <a:lvl1pPr>
              <a:defRPr/>
            </a:lvl1pPr>
          </a:lstStyle>
          <a:p>
            <a:endParaRPr lang="en-US"/>
          </a:p>
        </p:txBody>
      </p:sp>
      <p:sp>
        <p:nvSpPr>
          <p:cNvPr id="5" name="Rectangle 4"/>
          <p:cNvSpPr>
            <a:spLocks noGrp="1"/>
          </p:cNvSpPr>
          <p:nvPr>
            <p:ph type="ftr" sz="quarter" idx="11"/>
          </p:nvPr>
        </p:nvSpPr>
        <p:spPr/>
        <p:txBody>
          <a:bodyPr/>
          <a:lstStyle>
            <a:lvl1pPr>
              <a:defRPr/>
            </a:lvl1pPr>
          </a:lstStyle>
          <a:p>
            <a:endParaRPr lang="en-US"/>
          </a:p>
        </p:txBody>
      </p:sp>
      <p:sp>
        <p:nvSpPr>
          <p:cNvPr id="6" name="Rectangle 5"/>
          <p:cNvSpPr>
            <a:spLocks noGrp="1"/>
          </p:cNvSpPr>
          <p:nvPr>
            <p:ph type="sldNum" sz="quarter" idx="12"/>
          </p:nvPr>
        </p:nvSpPr>
        <p:spPr/>
        <p:txBody>
          <a:bodyPr/>
          <a:lstStyle>
            <a:lvl1pPr>
              <a:defRPr/>
            </a:lvl1pPr>
          </a:lstStyle>
          <a:p>
            <a:fld id="{E06332B2-7019-4DA6-9303-374F3E4D0C49}" type="slidenum">
              <a:rPr lang="tr-TR"/>
              <a:pPr/>
              <a:t>‹#›</a:t>
            </a:fld>
            <a:endParaRPr lang="en-US"/>
          </a:p>
        </p:txBody>
      </p:sp>
    </p:spTree>
    <p:extLst>
      <p:ext uri="{BB962C8B-B14F-4D97-AF65-F5344CB8AC3E}">
        <p14:creationId xmlns:p14="http://schemas.microsoft.com/office/powerpoint/2010/main" val="37767891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Shape 1"/>
          <p:cNvSpPr>
            <a:spLocks noGrp="1"/>
          </p:cNvSpPr>
          <p:nvPr>
            <p:ph type="title"/>
          </p:nvPr>
        </p:nvSpPr>
        <p:spPr/>
        <p:txBody>
          <a:bodyPr rtlCol="0"/>
          <a:lstStyle/>
          <a:p>
            <a:r>
              <a:rPr lang="en-US"/>
              <a:t>Click to edit Master title style</a:t>
            </a:r>
            <a:endParaRPr lang="tr-TR"/>
          </a:p>
        </p:txBody>
      </p:sp>
      <p:sp>
        <p:nvSpPr>
          <p:cNvPr id="3" name="Shape 2"/>
          <p:cNvSpPr>
            <a:spLocks noGrp="1"/>
          </p:cNvSpPr>
          <p:nvPr>
            <p:ph idx="1"/>
          </p:nvPr>
        </p:nvSpPr>
        <p:spPr/>
        <p:txBody>
          <a:bodyPr rtlCol="0"/>
          <a:lstStyle/>
          <a:p>
            <a:pPr lvl="0"/>
            <a:r>
              <a:rPr lang="en-US"/>
              <a:t>Click to edit Master text styles</a:t>
            </a:r>
            <a:endParaRPr lang="tr-TR"/>
          </a:p>
          <a:p>
            <a:pPr lvl="1"/>
            <a:r>
              <a:rPr lang="en-US"/>
              <a:t>Second level</a:t>
            </a:r>
          </a:p>
          <a:p>
            <a:pPr lvl="2"/>
            <a:r>
              <a:rPr lang="en-US"/>
              <a:t>Third level</a:t>
            </a:r>
          </a:p>
          <a:p>
            <a:pPr lvl="3"/>
            <a:r>
              <a:rPr lang="en-US"/>
              <a:t>Fourth level</a:t>
            </a:r>
          </a:p>
          <a:p>
            <a:pPr lvl="4"/>
            <a:r>
              <a:rPr lang="en-US"/>
              <a:t>Fifth level</a:t>
            </a:r>
          </a:p>
        </p:txBody>
      </p:sp>
      <p:sp>
        <p:nvSpPr>
          <p:cNvPr id="4" name="Rectangle 3"/>
          <p:cNvSpPr>
            <a:spLocks noGrp="1"/>
          </p:cNvSpPr>
          <p:nvPr>
            <p:ph type="dt" sz="half" idx="10"/>
          </p:nvPr>
        </p:nvSpPr>
        <p:spPr/>
        <p:txBody>
          <a:bodyPr/>
          <a:lstStyle>
            <a:lvl1pPr>
              <a:defRPr/>
            </a:lvl1pPr>
          </a:lstStyle>
          <a:p>
            <a:endParaRPr lang="en-US"/>
          </a:p>
        </p:txBody>
      </p:sp>
      <p:sp>
        <p:nvSpPr>
          <p:cNvPr id="5" name="Rectangle 4"/>
          <p:cNvSpPr>
            <a:spLocks noGrp="1"/>
          </p:cNvSpPr>
          <p:nvPr>
            <p:ph type="ftr" sz="quarter" idx="11"/>
          </p:nvPr>
        </p:nvSpPr>
        <p:spPr/>
        <p:txBody>
          <a:bodyPr/>
          <a:lstStyle>
            <a:lvl1pPr>
              <a:defRPr/>
            </a:lvl1pPr>
          </a:lstStyle>
          <a:p>
            <a:endParaRPr lang="en-US"/>
          </a:p>
        </p:txBody>
      </p:sp>
      <p:sp>
        <p:nvSpPr>
          <p:cNvPr id="6" name="Rectangle 5"/>
          <p:cNvSpPr>
            <a:spLocks noGrp="1"/>
          </p:cNvSpPr>
          <p:nvPr>
            <p:ph type="sldNum" sz="quarter" idx="12"/>
          </p:nvPr>
        </p:nvSpPr>
        <p:spPr/>
        <p:txBody>
          <a:bodyPr/>
          <a:lstStyle>
            <a:lvl1pPr>
              <a:defRPr/>
            </a:lvl1pPr>
          </a:lstStyle>
          <a:p>
            <a:fld id="{A343D679-946B-4B53-AB36-D03C970AAB55}" type="slidenum">
              <a:rPr lang="tr-TR"/>
              <a:pPr/>
              <a:t>‹#›</a:t>
            </a:fld>
            <a:endParaRPr lang="en-US"/>
          </a:p>
        </p:txBody>
      </p:sp>
    </p:spTree>
    <p:extLst>
      <p:ext uri="{BB962C8B-B14F-4D97-AF65-F5344CB8AC3E}">
        <p14:creationId xmlns:p14="http://schemas.microsoft.com/office/powerpoint/2010/main" val="284127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Shape 1"/>
          <p:cNvSpPr>
            <a:spLocks noGrp="1"/>
          </p:cNvSpPr>
          <p:nvPr>
            <p:ph type="title"/>
          </p:nvPr>
        </p:nvSpPr>
        <p:spPr>
          <a:xfrm>
            <a:off x="722313" y="4406900"/>
            <a:ext cx="7772400" cy="1362075"/>
          </a:xfrm>
        </p:spPr>
        <p:txBody>
          <a:bodyPr rtlCol="0" anchor="t"/>
          <a:lstStyle>
            <a:lvl1pPr algn="l">
              <a:defRPr sz="4000" b="1" cap="all"/>
            </a:lvl1pPr>
          </a:lstStyle>
          <a:p>
            <a:r>
              <a:rPr lang="en-US"/>
              <a:t>Click to edit Master title style</a:t>
            </a:r>
            <a:endParaRPr lang="tr-TR"/>
          </a:p>
        </p:txBody>
      </p:sp>
      <p:sp>
        <p:nvSpPr>
          <p:cNvPr id="3" name="Shape 2"/>
          <p:cNvSpPr>
            <a:spLocks noGrp="1"/>
          </p:cNvSpPr>
          <p:nvPr>
            <p:ph type="body" idx="1"/>
          </p:nvPr>
        </p:nvSpPr>
        <p:spPr>
          <a:xfrm>
            <a:off x="722313" y="2906713"/>
            <a:ext cx="7772400" cy="1500187"/>
          </a:xfrm>
        </p:spPr>
        <p:txBody>
          <a:bodyPr rtlCol="0"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endParaRPr lang="tr-TR"/>
          </a:p>
        </p:txBody>
      </p:sp>
      <p:sp>
        <p:nvSpPr>
          <p:cNvPr id="4" name="Rectangle 3"/>
          <p:cNvSpPr>
            <a:spLocks noGrp="1"/>
          </p:cNvSpPr>
          <p:nvPr>
            <p:ph type="dt" sz="half" idx="10"/>
          </p:nvPr>
        </p:nvSpPr>
        <p:spPr/>
        <p:txBody>
          <a:bodyPr/>
          <a:lstStyle>
            <a:lvl1pPr>
              <a:defRPr/>
            </a:lvl1pPr>
          </a:lstStyle>
          <a:p>
            <a:endParaRPr lang="en-US"/>
          </a:p>
        </p:txBody>
      </p:sp>
      <p:sp>
        <p:nvSpPr>
          <p:cNvPr id="5" name="Rectangle 4"/>
          <p:cNvSpPr>
            <a:spLocks noGrp="1"/>
          </p:cNvSpPr>
          <p:nvPr>
            <p:ph type="ftr" sz="quarter" idx="11"/>
          </p:nvPr>
        </p:nvSpPr>
        <p:spPr/>
        <p:txBody>
          <a:bodyPr/>
          <a:lstStyle>
            <a:lvl1pPr>
              <a:defRPr/>
            </a:lvl1pPr>
          </a:lstStyle>
          <a:p>
            <a:endParaRPr lang="en-US"/>
          </a:p>
        </p:txBody>
      </p:sp>
      <p:sp>
        <p:nvSpPr>
          <p:cNvPr id="6" name="Rectangle 5"/>
          <p:cNvSpPr>
            <a:spLocks noGrp="1"/>
          </p:cNvSpPr>
          <p:nvPr>
            <p:ph type="sldNum" sz="quarter" idx="12"/>
          </p:nvPr>
        </p:nvSpPr>
        <p:spPr/>
        <p:txBody>
          <a:bodyPr/>
          <a:lstStyle>
            <a:lvl1pPr>
              <a:defRPr/>
            </a:lvl1pPr>
          </a:lstStyle>
          <a:p>
            <a:fld id="{6CF08DD4-11A7-4E60-9884-B92EBFA6AD4A}" type="slidenum">
              <a:rPr lang="tr-TR"/>
              <a:pPr/>
              <a:t>‹#›</a:t>
            </a:fld>
            <a:endParaRPr lang="en-US"/>
          </a:p>
        </p:txBody>
      </p:sp>
    </p:spTree>
    <p:extLst>
      <p:ext uri="{BB962C8B-B14F-4D97-AF65-F5344CB8AC3E}">
        <p14:creationId xmlns:p14="http://schemas.microsoft.com/office/powerpoint/2010/main" val="133501381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Shape 1"/>
          <p:cNvSpPr>
            <a:spLocks noGrp="1"/>
          </p:cNvSpPr>
          <p:nvPr>
            <p:ph type="title"/>
          </p:nvPr>
        </p:nvSpPr>
        <p:spPr/>
        <p:txBody>
          <a:bodyPr rtlCol="0"/>
          <a:lstStyle/>
          <a:p>
            <a:r>
              <a:rPr lang="en-US"/>
              <a:t>Click to edit Master title style</a:t>
            </a:r>
            <a:endParaRPr lang="tr-TR"/>
          </a:p>
        </p:txBody>
      </p:sp>
      <p:sp>
        <p:nvSpPr>
          <p:cNvPr id="3" name="Shape 2"/>
          <p:cNvSpPr>
            <a:spLocks noGrp="1"/>
          </p:cNvSpPr>
          <p:nvPr>
            <p:ph sz="half" idx="1"/>
          </p:nvPr>
        </p:nvSpPr>
        <p:spPr>
          <a:xfrm>
            <a:off x="457200" y="1600200"/>
            <a:ext cx="4038600" cy="4525963"/>
          </a:xfrm>
        </p:spPr>
        <p:txBody>
          <a:bodyPr rtlCol="0"/>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endParaRPr lang="tr-TR"/>
          </a:p>
          <a:p>
            <a:pPr lvl="1"/>
            <a:r>
              <a:rPr lang="en-US"/>
              <a:t>Second level</a:t>
            </a:r>
          </a:p>
          <a:p>
            <a:pPr lvl="2"/>
            <a:r>
              <a:rPr lang="en-US"/>
              <a:t>Third level</a:t>
            </a:r>
          </a:p>
          <a:p>
            <a:pPr lvl="3"/>
            <a:r>
              <a:rPr lang="en-US"/>
              <a:t>Fourth level</a:t>
            </a:r>
          </a:p>
          <a:p>
            <a:pPr lvl="4"/>
            <a:r>
              <a:rPr lang="en-US"/>
              <a:t>Fifth level</a:t>
            </a:r>
          </a:p>
        </p:txBody>
      </p:sp>
      <p:sp>
        <p:nvSpPr>
          <p:cNvPr id="4" name="Shape 3"/>
          <p:cNvSpPr>
            <a:spLocks noGrp="1"/>
          </p:cNvSpPr>
          <p:nvPr>
            <p:ph sz="half" idx="2"/>
          </p:nvPr>
        </p:nvSpPr>
        <p:spPr>
          <a:xfrm>
            <a:off x="4648200" y="1600200"/>
            <a:ext cx="4038600" cy="4525963"/>
          </a:xfrm>
        </p:spPr>
        <p:txBody>
          <a:bodyPr rtlCol="0"/>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endParaRPr lang="tr-TR"/>
          </a:p>
          <a:p>
            <a:pPr lvl="1"/>
            <a:r>
              <a:rPr lang="en-US"/>
              <a:t>Second level</a:t>
            </a:r>
          </a:p>
          <a:p>
            <a:pPr lvl="2"/>
            <a:r>
              <a:rPr lang="en-US"/>
              <a:t>Third level</a:t>
            </a:r>
          </a:p>
          <a:p>
            <a:pPr lvl="3"/>
            <a:r>
              <a:rPr lang="en-US"/>
              <a:t>Fourth level</a:t>
            </a:r>
          </a:p>
          <a:p>
            <a:pPr lvl="4"/>
            <a:r>
              <a:rPr lang="en-US"/>
              <a:t>Fifth level</a:t>
            </a:r>
          </a:p>
        </p:txBody>
      </p:sp>
      <p:sp>
        <p:nvSpPr>
          <p:cNvPr id="5" name="Rectangle 3"/>
          <p:cNvSpPr>
            <a:spLocks noGrp="1"/>
          </p:cNvSpPr>
          <p:nvPr>
            <p:ph type="dt" sz="half" idx="10"/>
          </p:nvPr>
        </p:nvSpPr>
        <p:spPr/>
        <p:txBody>
          <a:bodyPr/>
          <a:lstStyle>
            <a:lvl1pPr>
              <a:defRPr/>
            </a:lvl1pPr>
          </a:lstStyle>
          <a:p>
            <a:endParaRPr lang="en-US"/>
          </a:p>
        </p:txBody>
      </p:sp>
      <p:sp>
        <p:nvSpPr>
          <p:cNvPr id="6" name="Rectangle 4"/>
          <p:cNvSpPr>
            <a:spLocks noGrp="1"/>
          </p:cNvSpPr>
          <p:nvPr>
            <p:ph type="ftr" sz="quarter" idx="11"/>
          </p:nvPr>
        </p:nvSpPr>
        <p:spPr/>
        <p:txBody>
          <a:bodyPr/>
          <a:lstStyle>
            <a:lvl1pPr>
              <a:defRPr/>
            </a:lvl1pPr>
          </a:lstStyle>
          <a:p>
            <a:endParaRPr lang="en-US"/>
          </a:p>
        </p:txBody>
      </p:sp>
      <p:sp>
        <p:nvSpPr>
          <p:cNvPr id="7" name="Rectangle 6"/>
          <p:cNvSpPr>
            <a:spLocks noGrp="1"/>
          </p:cNvSpPr>
          <p:nvPr>
            <p:ph type="sldNum" sz="quarter" idx="12"/>
          </p:nvPr>
        </p:nvSpPr>
        <p:spPr/>
        <p:txBody>
          <a:bodyPr/>
          <a:lstStyle>
            <a:lvl1pPr>
              <a:defRPr/>
            </a:lvl1pPr>
          </a:lstStyle>
          <a:p>
            <a:fld id="{268CB4ED-AB17-4ACA-B70A-F74726327E5A}" type="slidenum">
              <a:rPr lang="tr-TR"/>
              <a:pPr/>
              <a:t>‹#›</a:t>
            </a:fld>
            <a:endParaRPr lang="en-US"/>
          </a:p>
        </p:txBody>
      </p:sp>
    </p:spTree>
    <p:extLst>
      <p:ext uri="{BB962C8B-B14F-4D97-AF65-F5344CB8AC3E}">
        <p14:creationId xmlns:p14="http://schemas.microsoft.com/office/powerpoint/2010/main" val="167164422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Shape 1"/>
          <p:cNvSpPr>
            <a:spLocks noGrp="1"/>
          </p:cNvSpPr>
          <p:nvPr>
            <p:ph type="title"/>
          </p:nvPr>
        </p:nvSpPr>
        <p:spPr/>
        <p:txBody>
          <a:bodyPr rtlCol="0"/>
          <a:lstStyle>
            <a:lvl1pPr>
              <a:defRPr/>
            </a:lvl1pPr>
          </a:lstStyle>
          <a:p>
            <a:r>
              <a:rPr lang="en-US"/>
              <a:t>Click to edit Master title style</a:t>
            </a:r>
            <a:endParaRPr lang="tr-TR"/>
          </a:p>
        </p:txBody>
      </p:sp>
      <p:sp>
        <p:nvSpPr>
          <p:cNvPr id="3" name="Shape 2"/>
          <p:cNvSpPr>
            <a:spLocks noGrp="1"/>
          </p:cNvSpPr>
          <p:nvPr>
            <p:ph type="body" idx="1"/>
          </p:nvPr>
        </p:nvSpPr>
        <p:spPr>
          <a:xfrm>
            <a:off x="457200" y="1535113"/>
            <a:ext cx="4040188" cy="639762"/>
          </a:xfrm>
        </p:spPr>
        <p:txBody>
          <a:bodyPr rtlCol="0"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endParaRPr lang="tr-TR"/>
          </a:p>
        </p:txBody>
      </p:sp>
      <p:sp>
        <p:nvSpPr>
          <p:cNvPr id="4" name="Shape 3"/>
          <p:cNvSpPr>
            <a:spLocks noGrp="1"/>
          </p:cNvSpPr>
          <p:nvPr>
            <p:ph sz="half" idx="2"/>
          </p:nvPr>
        </p:nvSpPr>
        <p:spPr>
          <a:xfrm>
            <a:off x="457200" y="2174875"/>
            <a:ext cx="4040188" cy="3951288"/>
          </a:xfrm>
        </p:spPr>
        <p:txBody>
          <a:bodyPr rtlCol="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endParaRPr lang="tr-TR"/>
          </a:p>
          <a:p>
            <a:pPr lvl="1"/>
            <a:r>
              <a:rPr lang="en-US"/>
              <a:t>Second level</a:t>
            </a:r>
          </a:p>
          <a:p>
            <a:pPr lvl="2"/>
            <a:r>
              <a:rPr lang="en-US"/>
              <a:t>Third level</a:t>
            </a:r>
          </a:p>
          <a:p>
            <a:pPr lvl="3"/>
            <a:r>
              <a:rPr lang="en-US"/>
              <a:t>Fourth level</a:t>
            </a:r>
          </a:p>
          <a:p>
            <a:pPr lvl="4"/>
            <a:r>
              <a:rPr lang="en-US"/>
              <a:t>Fifth level</a:t>
            </a:r>
          </a:p>
        </p:txBody>
      </p:sp>
      <p:sp>
        <p:nvSpPr>
          <p:cNvPr id="5" name="Shape 4"/>
          <p:cNvSpPr>
            <a:spLocks noGrp="1"/>
          </p:cNvSpPr>
          <p:nvPr>
            <p:ph type="body" sz="quarter" idx="3"/>
          </p:nvPr>
        </p:nvSpPr>
        <p:spPr>
          <a:xfrm>
            <a:off x="4645025" y="1535113"/>
            <a:ext cx="4041775" cy="639762"/>
          </a:xfrm>
        </p:spPr>
        <p:txBody>
          <a:bodyPr rtlCol="0"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endParaRPr lang="tr-TR"/>
          </a:p>
        </p:txBody>
      </p:sp>
      <p:sp>
        <p:nvSpPr>
          <p:cNvPr id="6" name="Shape 5"/>
          <p:cNvSpPr>
            <a:spLocks noGrp="1"/>
          </p:cNvSpPr>
          <p:nvPr>
            <p:ph sz="quarter" idx="4"/>
          </p:nvPr>
        </p:nvSpPr>
        <p:spPr>
          <a:xfrm>
            <a:off x="4645025" y="2174875"/>
            <a:ext cx="4041775" cy="3951288"/>
          </a:xfrm>
        </p:spPr>
        <p:txBody>
          <a:bodyPr rtlCol="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endParaRPr lang="tr-TR"/>
          </a:p>
          <a:p>
            <a:pPr lvl="1"/>
            <a:r>
              <a:rPr lang="en-US"/>
              <a:t>Second level</a:t>
            </a:r>
          </a:p>
          <a:p>
            <a:pPr lvl="2"/>
            <a:r>
              <a:rPr lang="en-US"/>
              <a:t>Third level</a:t>
            </a:r>
          </a:p>
          <a:p>
            <a:pPr lvl="3"/>
            <a:r>
              <a:rPr lang="en-US"/>
              <a:t>Fourth level</a:t>
            </a:r>
          </a:p>
          <a:p>
            <a:pPr lvl="4"/>
            <a:r>
              <a:rPr lang="en-US"/>
              <a:t>Fifth level</a:t>
            </a:r>
          </a:p>
        </p:txBody>
      </p:sp>
      <p:sp>
        <p:nvSpPr>
          <p:cNvPr id="7" name="Rectangle 3"/>
          <p:cNvSpPr>
            <a:spLocks noGrp="1"/>
          </p:cNvSpPr>
          <p:nvPr>
            <p:ph type="dt" sz="half" idx="10"/>
          </p:nvPr>
        </p:nvSpPr>
        <p:spPr/>
        <p:txBody>
          <a:bodyPr/>
          <a:lstStyle>
            <a:lvl1pPr>
              <a:defRPr/>
            </a:lvl1pPr>
          </a:lstStyle>
          <a:p>
            <a:endParaRPr lang="en-US"/>
          </a:p>
        </p:txBody>
      </p:sp>
      <p:sp>
        <p:nvSpPr>
          <p:cNvPr id="8" name="Rectangle 4"/>
          <p:cNvSpPr>
            <a:spLocks noGrp="1"/>
          </p:cNvSpPr>
          <p:nvPr>
            <p:ph type="ftr" sz="quarter" idx="11"/>
          </p:nvPr>
        </p:nvSpPr>
        <p:spPr/>
        <p:txBody>
          <a:bodyPr/>
          <a:lstStyle>
            <a:lvl1pPr>
              <a:defRPr/>
            </a:lvl1pPr>
          </a:lstStyle>
          <a:p>
            <a:endParaRPr lang="en-US"/>
          </a:p>
        </p:txBody>
      </p:sp>
      <p:sp>
        <p:nvSpPr>
          <p:cNvPr id="9" name="Rectangle 8"/>
          <p:cNvSpPr>
            <a:spLocks noGrp="1"/>
          </p:cNvSpPr>
          <p:nvPr>
            <p:ph type="sldNum" sz="quarter" idx="12"/>
          </p:nvPr>
        </p:nvSpPr>
        <p:spPr/>
        <p:txBody>
          <a:bodyPr/>
          <a:lstStyle>
            <a:lvl1pPr>
              <a:defRPr/>
            </a:lvl1pPr>
          </a:lstStyle>
          <a:p>
            <a:fld id="{6660C9E3-404B-4200-9079-C8DE9D23B784}" type="slidenum">
              <a:rPr lang="tr-TR"/>
              <a:pPr/>
              <a:t>‹#›</a:t>
            </a:fld>
            <a:endParaRPr lang="en-US"/>
          </a:p>
        </p:txBody>
      </p:sp>
    </p:spTree>
    <p:extLst>
      <p:ext uri="{BB962C8B-B14F-4D97-AF65-F5344CB8AC3E}">
        <p14:creationId xmlns:p14="http://schemas.microsoft.com/office/powerpoint/2010/main" val="51574954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Shape 1"/>
          <p:cNvSpPr>
            <a:spLocks noGrp="1"/>
          </p:cNvSpPr>
          <p:nvPr>
            <p:ph type="title"/>
          </p:nvPr>
        </p:nvSpPr>
        <p:spPr/>
        <p:txBody>
          <a:bodyPr rtlCol="0"/>
          <a:lstStyle/>
          <a:p>
            <a:r>
              <a:rPr lang="en-US"/>
              <a:t>Click to edit Master title style</a:t>
            </a:r>
            <a:endParaRPr lang="tr-TR"/>
          </a:p>
        </p:txBody>
      </p:sp>
      <p:sp>
        <p:nvSpPr>
          <p:cNvPr id="3" name="Rectangle 3"/>
          <p:cNvSpPr>
            <a:spLocks noGrp="1"/>
          </p:cNvSpPr>
          <p:nvPr>
            <p:ph type="dt" sz="half" idx="10"/>
          </p:nvPr>
        </p:nvSpPr>
        <p:spPr/>
        <p:txBody>
          <a:bodyPr/>
          <a:lstStyle>
            <a:lvl1pPr>
              <a:defRPr/>
            </a:lvl1pPr>
          </a:lstStyle>
          <a:p>
            <a:endParaRPr lang="en-US"/>
          </a:p>
        </p:txBody>
      </p:sp>
      <p:sp>
        <p:nvSpPr>
          <p:cNvPr id="4" name="Rectangle 4"/>
          <p:cNvSpPr>
            <a:spLocks noGrp="1"/>
          </p:cNvSpPr>
          <p:nvPr>
            <p:ph type="ftr" sz="quarter" idx="11"/>
          </p:nvPr>
        </p:nvSpPr>
        <p:spPr/>
        <p:txBody>
          <a:bodyPr/>
          <a:lstStyle>
            <a:lvl1pPr>
              <a:defRPr/>
            </a:lvl1pPr>
          </a:lstStyle>
          <a:p>
            <a:endParaRPr lang="en-US"/>
          </a:p>
        </p:txBody>
      </p:sp>
      <p:sp>
        <p:nvSpPr>
          <p:cNvPr id="5" name="Rectangle 4"/>
          <p:cNvSpPr>
            <a:spLocks noGrp="1"/>
          </p:cNvSpPr>
          <p:nvPr>
            <p:ph type="sldNum" sz="quarter" idx="12"/>
          </p:nvPr>
        </p:nvSpPr>
        <p:spPr/>
        <p:txBody>
          <a:bodyPr/>
          <a:lstStyle>
            <a:lvl1pPr>
              <a:defRPr/>
            </a:lvl1pPr>
          </a:lstStyle>
          <a:p>
            <a:fld id="{98965FBF-ED35-499F-B635-CF29A3752376}" type="slidenum">
              <a:rPr lang="tr-TR"/>
              <a:pPr/>
              <a:t>‹#›</a:t>
            </a:fld>
            <a:endParaRPr lang="en-US"/>
          </a:p>
        </p:txBody>
      </p:sp>
    </p:spTree>
    <p:extLst>
      <p:ext uri="{BB962C8B-B14F-4D97-AF65-F5344CB8AC3E}">
        <p14:creationId xmlns:p14="http://schemas.microsoft.com/office/powerpoint/2010/main" val="681960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3"/>
          <p:cNvSpPr>
            <a:spLocks noGrp="1"/>
          </p:cNvSpPr>
          <p:nvPr>
            <p:ph type="dt" sz="half" idx="10"/>
          </p:nvPr>
        </p:nvSpPr>
        <p:spPr/>
        <p:txBody>
          <a:bodyPr/>
          <a:lstStyle>
            <a:lvl1pPr>
              <a:defRPr/>
            </a:lvl1pPr>
          </a:lstStyle>
          <a:p>
            <a:endParaRPr lang="en-US"/>
          </a:p>
        </p:txBody>
      </p:sp>
      <p:sp>
        <p:nvSpPr>
          <p:cNvPr id="3" name="Rectangle 4"/>
          <p:cNvSpPr>
            <a:spLocks noGrp="1"/>
          </p:cNvSpPr>
          <p:nvPr>
            <p:ph type="ftr" sz="quarter" idx="11"/>
          </p:nvPr>
        </p:nvSpPr>
        <p:spPr/>
        <p:txBody>
          <a:bodyPr/>
          <a:lstStyle>
            <a:lvl1pPr>
              <a:defRPr/>
            </a:lvl1pPr>
          </a:lstStyle>
          <a:p>
            <a:endParaRPr lang="en-US"/>
          </a:p>
        </p:txBody>
      </p:sp>
      <p:sp>
        <p:nvSpPr>
          <p:cNvPr id="4" name="Rectangle 3"/>
          <p:cNvSpPr>
            <a:spLocks noGrp="1"/>
          </p:cNvSpPr>
          <p:nvPr>
            <p:ph type="sldNum" sz="quarter" idx="12"/>
          </p:nvPr>
        </p:nvSpPr>
        <p:spPr/>
        <p:txBody>
          <a:bodyPr/>
          <a:lstStyle>
            <a:lvl1pPr>
              <a:defRPr/>
            </a:lvl1pPr>
          </a:lstStyle>
          <a:p>
            <a:fld id="{A9BF3677-030B-4269-8C6C-80C803506C60}" type="slidenum">
              <a:rPr lang="tr-TR"/>
              <a:pPr/>
              <a:t>‹#›</a:t>
            </a:fld>
            <a:endParaRPr lang="en-US"/>
          </a:p>
        </p:txBody>
      </p:sp>
    </p:spTree>
    <p:extLst>
      <p:ext uri="{BB962C8B-B14F-4D97-AF65-F5344CB8AC3E}">
        <p14:creationId xmlns:p14="http://schemas.microsoft.com/office/powerpoint/2010/main" val="1250523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Shape 1"/>
          <p:cNvSpPr>
            <a:spLocks noGrp="1"/>
          </p:cNvSpPr>
          <p:nvPr>
            <p:ph type="title"/>
          </p:nvPr>
        </p:nvSpPr>
        <p:spPr>
          <a:xfrm>
            <a:off x="457200" y="273050"/>
            <a:ext cx="3008313" cy="1162050"/>
          </a:xfrm>
        </p:spPr>
        <p:txBody>
          <a:bodyPr rtlCol="0" anchor="b"/>
          <a:lstStyle>
            <a:lvl1pPr algn="l">
              <a:defRPr sz="2000" b="1"/>
            </a:lvl1pPr>
          </a:lstStyle>
          <a:p>
            <a:r>
              <a:rPr lang="en-US"/>
              <a:t>Click to edit Master title style</a:t>
            </a:r>
            <a:endParaRPr lang="tr-TR"/>
          </a:p>
        </p:txBody>
      </p:sp>
      <p:sp>
        <p:nvSpPr>
          <p:cNvPr id="3" name="Shape 2"/>
          <p:cNvSpPr>
            <a:spLocks noGrp="1"/>
          </p:cNvSpPr>
          <p:nvPr>
            <p:ph idx="1"/>
          </p:nvPr>
        </p:nvSpPr>
        <p:spPr>
          <a:xfrm>
            <a:off x="3575050" y="273050"/>
            <a:ext cx="5111750" cy="5853113"/>
          </a:xfrm>
        </p:spPr>
        <p:txBody>
          <a:bodyPr rtlCol="0"/>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endParaRPr lang="tr-TR"/>
          </a:p>
          <a:p>
            <a:pPr lvl="1"/>
            <a:r>
              <a:rPr lang="en-US"/>
              <a:t>Second level</a:t>
            </a:r>
          </a:p>
          <a:p>
            <a:pPr lvl="2"/>
            <a:r>
              <a:rPr lang="en-US"/>
              <a:t>Third level</a:t>
            </a:r>
          </a:p>
          <a:p>
            <a:pPr lvl="3"/>
            <a:r>
              <a:rPr lang="en-US"/>
              <a:t>Fourth level</a:t>
            </a:r>
          </a:p>
          <a:p>
            <a:pPr lvl="4"/>
            <a:r>
              <a:rPr lang="en-US"/>
              <a:t>Fifth level</a:t>
            </a:r>
          </a:p>
        </p:txBody>
      </p:sp>
      <p:sp>
        <p:nvSpPr>
          <p:cNvPr id="4" name="Shape 3"/>
          <p:cNvSpPr>
            <a:spLocks noGrp="1"/>
          </p:cNvSpPr>
          <p:nvPr>
            <p:ph type="body" sz="half" idx="2"/>
          </p:nvPr>
        </p:nvSpPr>
        <p:spPr>
          <a:xfrm>
            <a:off x="457200" y="1435100"/>
            <a:ext cx="3008313" cy="4691063"/>
          </a:xfrm>
        </p:spPr>
        <p:txBody>
          <a:bodyPr rtlCol="0"/>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endParaRPr lang="tr-TR"/>
          </a:p>
        </p:txBody>
      </p:sp>
      <p:sp>
        <p:nvSpPr>
          <p:cNvPr id="5" name="Rectangle 3"/>
          <p:cNvSpPr>
            <a:spLocks noGrp="1"/>
          </p:cNvSpPr>
          <p:nvPr>
            <p:ph type="dt" sz="half" idx="10"/>
          </p:nvPr>
        </p:nvSpPr>
        <p:spPr/>
        <p:txBody>
          <a:bodyPr/>
          <a:lstStyle>
            <a:lvl1pPr>
              <a:defRPr/>
            </a:lvl1pPr>
          </a:lstStyle>
          <a:p>
            <a:endParaRPr lang="en-US"/>
          </a:p>
        </p:txBody>
      </p:sp>
      <p:sp>
        <p:nvSpPr>
          <p:cNvPr id="6" name="Rectangle 4"/>
          <p:cNvSpPr>
            <a:spLocks noGrp="1"/>
          </p:cNvSpPr>
          <p:nvPr>
            <p:ph type="ftr" sz="quarter" idx="11"/>
          </p:nvPr>
        </p:nvSpPr>
        <p:spPr/>
        <p:txBody>
          <a:bodyPr/>
          <a:lstStyle>
            <a:lvl1pPr>
              <a:defRPr/>
            </a:lvl1pPr>
          </a:lstStyle>
          <a:p>
            <a:endParaRPr lang="en-US"/>
          </a:p>
        </p:txBody>
      </p:sp>
      <p:sp>
        <p:nvSpPr>
          <p:cNvPr id="7" name="Rectangle 6"/>
          <p:cNvSpPr>
            <a:spLocks noGrp="1"/>
          </p:cNvSpPr>
          <p:nvPr>
            <p:ph type="sldNum" sz="quarter" idx="12"/>
          </p:nvPr>
        </p:nvSpPr>
        <p:spPr/>
        <p:txBody>
          <a:bodyPr/>
          <a:lstStyle>
            <a:lvl1pPr>
              <a:defRPr/>
            </a:lvl1pPr>
          </a:lstStyle>
          <a:p>
            <a:fld id="{69CC54A9-0111-4DA7-8744-EF67F6BADA01}" type="slidenum">
              <a:rPr lang="tr-TR"/>
              <a:pPr/>
              <a:t>‹#›</a:t>
            </a:fld>
            <a:endParaRPr lang="en-US"/>
          </a:p>
        </p:txBody>
      </p:sp>
    </p:spTree>
    <p:extLst>
      <p:ext uri="{BB962C8B-B14F-4D97-AF65-F5344CB8AC3E}">
        <p14:creationId xmlns:p14="http://schemas.microsoft.com/office/powerpoint/2010/main" val="350617802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Shape 1"/>
          <p:cNvSpPr>
            <a:spLocks noGrp="1"/>
          </p:cNvSpPr>
          <p:nvPr>
            <p:ph type="title"/>
          </p:nvPr>
        </p:nvSpPr>
        <p:spPr>
          <a:xfrm>
            <a:off x="1792288" y="4800600"/>
            <a:ext cx="5486400" cy="566738"/>
          </a:xfrm>
        </p:spPr>
        <p:txBody>
          <a:bodyPr rtlCol="0" anchor="b"/>
          <a:lstStyle>
            <a:lvl1pPr algn="l">
              <a:defRPr sz="2000" b="1"/>
            </a:lvl1pPr>
          </a:lstStyle>
          <a:p>
            <a:r>
              <a:rPr lang="en-US"/>
              <a:t>Click to edit Master title style</a:t>
            </a:r>
            <a:endParaRPr lang="tr-TR"/>
          </a:p>
        </p:txBody>
      </p:sp>
      <p:sp>
        <p:nvSpPr>
          <p:cNvPr id="3" name="Shape 2"/>
          <p:cNvSpPr>
            <a:spLocks noGrp="1"/>
          </p:cNvSpPr>
          <p:nvPr>
            <p:ph type="pic" idx="1"/>
          </p:nvPr>
        </p:nvSpPr>
        <p:spPr>
          <a:xfrm>
            <a:off x="1792288" y="612775"/>
            <a:ext cx="5486400" cy="4114800"/>
          </a:xfrm>
        </p:spPr>
        <p:txBody>
          <a:bodyPr rtlCol="0"/>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Shape 3"/>
          <p:cNvSpPr>
            <a:spLocks noGrp="1"/>
          </p:cNvSpPr>
          <p:nvPr>
            <p:ph type="body" sz="half" idx="2"/>
          </p:nvPr>
        </p:nvSpPr>
        <p:spPr>
          <a:xfrm>
            <a:off x="1792288" y="5367338"/>
            <a:ext cx="5486400" cy="804862"/>
          </a:xfrm>
        </p:spPr>
        <p:txBody>
          <a:bodyPr rtlCol="0"/>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endParaRPr lang="tr-TR"/>
          </a:p>
        </p:txBody>
      </p:sp>
      <p:sp>
        <p:nvSpPr>
          <p:cNvPr id="5" name="Rectangle 3"/>
          <p:cNvSpPr>
            <a:spLocks noGrp="1"/>
          </p:cNvSpPr>
          <p:nvPr>
            <p:ph type="dt" sz="half" idx="10"/>
          </p:nvPr>
        </p:nvSpPr>
        <p:spPr/>
        <p:txBody>
          <a:bodyPr/>
          <a:lstStyle>
            <a:lvl1pPr>
              <a:defRPr/>
            </a:lvl1pPr>
          </a:lstStyle>
          <a:p>
            <a:endParaRPr lang="en-US"/>
          </a:p>
        </p:txBody>
      </p:sp>
      <p:sp>
        <p:nvSpPr>
          <p:cNvPr id="6" name="Rectangle 4"/>
          <p:cNvSpPr>
            <a:spLocks noGrp="1"/>
          </p:cNvSpPr>
          <p:nvPr>
            <p:ph type="ftr" sz="quarter" idx="11"/>
          </p:nvPr>
        </p:nvSpPr>
        <p:spPr/>
        <p:txBody>
          <a:bodyPr/>
          <a:lstStyle>
            <a:lvl1pPr>
              <a:defRPr/>
            </a:lvl1pPr>
          </a:lstStyle>
          <a:p>
            <a:endParaRPr lang="en-US"/>
          </a:p>
        </p:txBody>
      </p:sp>
      <p:sp>
        <p:nvSpPr>
          <p:cNvPr id="7" name="Rectangle 6"/>
          <p:cNvSpPr>
            <a:spLocks noGrp="1"/>
          </p:cNvSpPr>
          <p:nvPr>
            <p:ph type="sldNum" sz="quarter" idx="12"/>
          </p:nvPr>
        </p:nvSpPr>
        <p:spPr/>
        <p:txBody>
          <a:bodyPr/>
          <a:lstStyle>
            <a:lvl1pPr>
              <a:defRPr/>
            </a:lvl1pPr>
          </a:lstStyle>
          <a:p>
            <a:fld id="{3DCA3A6E-A9DD-4725-B083-EB14BE4CFD89}" type="slidenum">
              <a:rPr lang="tr-TR"/>
              <a:pPr/>
              <a:t>‹#›</a:t>
            </a:fld>
            <a:endParaRPr lang="en-US"/>
          </a:p>
        </p:txBody>
      </p:sp>
    </p:spTree>
    <p:extLst>
      <p:ext uri="{BB962C8B-B14F-4D97-AF65-F5344CB8AC3E}">
        <p14:creationId xmlns:p14="http://schemas.microsoft.com/office/powerpoint/2010/main" val="3797165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025"/>
          <p:cNvSpPr>
            <a:spLocks noGrp="1" noChangeArrowheads="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tr-TR" smtClean="0"/>
              <a:t>Click to edit Master title style</a:t>
            </a:r>
          </a:p>
        </p:txBody>
      </p:sp>
      <p:sp>
        <p:nvSpPr>
          <p:cNvPr id="1027" name="Text Placeholder 1026"/>
          <p:cNvSpPr>
            <a:spLocks noGrp="1" noChangeArrowheads="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p>
        </p:txBody>
      </p:sp>
      <p:sp>
        <p:nvSpPr>
          <p:cNvPr id="1028" name="Date Placeholder 1027"/>
          <p:cNvSpPr>
            <a:spLocks noGrp="1" noChangeArrowheads="1"/>
          </p:cNvSpPr>
          <p:nvPr>
            <p:ph type="dt" sz="half" idx="2"/>
          </p:nvPr>
        </p:nvSpPr>
        <p:spPr bwMode="auto">
          <a:xfrm>
            <a:off x="457200" y="6245225"/>
            <a:ext cx="21336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a:defRPr sz="1400"/>
            </a:lvl1pPr>
          </a:lstStyle>
          <a:p>
            <a:endParaRPr lang="tr-TR"/>
          </a:p>
        </p:txBody>
      </p:sp>
      <p:sp>
        <p:nvSpPr>
          <p:cNvPr id="1029" name="Footer Placeholder 1028"/>
          <p:cNvSpPr>
            <a:spLocks noGrp="1" noChangeArrowheads="1"/>
          </p:cNvSpPr>
          <p:nvPr>
            <p:ph type="ftr" sz="quarter" idx="3"/>
          </p:nvPr>
        </p:nvSpPr>
        <p:spPr bwMode="auto">
          <a:xfrm>
            <a:off x="3124200" y="6245225"/>
            <a:ext cx="28956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algn="ctr">
              <a:defRPr sz="1400"/>
            </a:lvl1pPr>
          </a:lstStyle>
          <a:p>
            <a:endParaRPr lang="tr-TR"/>
          </a:p>
        </p:txBody>
      </p:sp>
      <p:sp>
        <p:nvSpPr>
          <p:cNvPr id="1030" name="Slide Number Placeholder 1029"/>
          <p:cNvSpPr>
            <a:spLocks noGrp="1" noChangeArrowheads="1"/>
          </p:cNvSpPr>
          <p:nvPr>
            <p:ph type="sldNum" sz="quarter" idx="4"/>
          </p:nvPr>
        </p:nvSpPr>
        <p:spPr bwMode="auto">
          <a:xfrm>
            <a:off x="6553200" y="6245225"/>
            <a:ext cx="21336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algn="r">
              <a:defRPr sz="1400"/>
            </a:lvl1pPr>
          </a:lstStyle>
          <a:p>
            <a:fld id="{58200CD6-B47A-405C-8F09-5D94D2C4DED7}" type="slidenum">
              <a:rPr lang="tr-TR"/>
              <a:pPr/>
              <a:t>‹#›</a:t>
            </a:fld>
            <a:endParaRPr lang="tr-TR"/>
          </a:p>
        </p:txBody>
      </p:sp>
    </p:spTree>
  </p:cSld>
  <p:clrMap bg1="lt1" tx1="dk1" bg2="lt2" tx2="dk2" accent1="accent1" accent2="accent2" accent3="accent3" accent4="accent4" accent5="accent5" accent6="accent6" hlink="hlink" folHlink="folHlink"/>
  <p:sldLayoutIdLst>
    <p:sldLayoutId id="2147483669" r:id="rId1"/>
    <p:sldLayoutId id="2147483670" r:id="rId2"/>
    <p:sldLayoutId id="2147483671" r:id="rId3"/>
    <p:sldLayoutId id="2147483672" r:id="rId4"/>
    <p:sldLayoutId id="2147483673" r:id="rId5"/>
    <p:sldLayoutId id="2147483674" r:id="rId6"/>
    <p:sldLayoutId id="2147483675" r:id="rId7"/>
    <p:sldLayoutId id="2147483676" r:id="rId8"/>
    <p:sldLayoutId id="2147483677" r:id="rId9"/>
    <p:sldLayoutId id="2147483678" r:id="rId10"/>
  </p:sldLayoutIdLst>
  <p:hf hdr="0" ftr="0" dt="0"/>
  <p:txStyles>
    <p:titleStyle>
      <a:lvl1pPr marL="342900" indent="-342900" algn="ctr" defTabSz="-13873163" rtl="0" eaLnBrk="0" fontAlgn="base" hangingPunct="0">
        <a:spcBef>
          <a:spcPct val="0"/>
        </a:spcBef>
        <a:spcAft>
          <a:spcPct val="0"/>
        </a:spcAft>
        <a:defRPr sz="4400">
          <a:solidFill>
            <a:schemeClr val="tx2"/>
          </a:solidFill>
          <a:latin typeface="+mj-lt"/>
          <a:ea typeface="+mj-ea"/>
          <a:cs typeface="+mj-cs"/>
        </a:defRPr>
      </a:lvl1pPr>
      <a:lvl2pPr marL="342900" indent="-342900" algn="ctr" defTabSz="-13873163" rtl="0" eaLnBrk="0" fontAlgn="base" hangingPunct="0">
        <a:spcBef>
          <a:spcPct val="0"/>
        </a:spcBef>
        <a:spcAft>
          <a:spcPct val="0"/>
        </a:spcAft>
        <a:defRPr sz="4400">
          <a:solidFill>
            <a:schemeClr val="tx2"/>
          </a:solidFill>
          <a:latin typeface="Arial"/>
        </a:defRPr>
      </a:lvl2pPr>
      <a:lvl3pPr marL="342900" indent="-342900" algn="ctr" defTabSz="-13873163" rtl="0" eaLnBrk="0" fontAlgn="base" hangingPunct="0">
        <a:spcBef>
          <a:spcPct val="0"/>
        </a:spcBef>
        <a:spcAft>
          <a:spcPct val="0"/>
        </a:spcAft>
        <a:defRPr sz="4400">
          <a:solidFill>
            <a:schemeClr val="tx2"/>
          </a:solidFill>
          <a:latin typeface="Arial"/>
        </a:defRPr>
      </a:lvl3pPr>
      <a:lvl4pPr marL="342900" indent="-342900" algn="ctr" defTabSz="-13873163" rtl="0" eaLnBrk="0" fontAlgn="base" hangingPunct="0">
        <a:spcBef>
          <a:spcPct val="0"/>
        </a:spcBef>
        <a:spcAft>
          <a:spcPct val="0"/>
        </a:spcAft>
        <a:defRPr sz="4400">
          <a:solidFill>
            <a:schemeClr val="tx2"/>
          </a:solidFill>
          <a:latin typeface="Arial"/>
        </a:defRPr>
      </a:lvl4pPr>
      <a:lvl5pPr marL="342900" indent="-342900" algn="ctr" defTabSz="-13873163" rtl="0" eaLnBrk="0" fontAlgn="base" hangingPunct="0">
        <a:spcBef>
          <a:spcPct val="0"/>
        </a:spcBef>
        <a:spcAft>
          <a:spcPct val="0"/>
        </a:spcAft>
        <a:defRPr sz="4400">
          <a:solidFill>
            <a:schemeClr val="tx2"/>
          </a:solidFill>
          <a:latin typeface="Arial"/>
        </a:defRPr>
      </a:lvl5pPr>
      <a:lvl6pPr marL="457200" algn="ctr" fontAlgn="base">
        <a:spcBef>
          <a:spcPct val="0"/>
        </a:spcBef>
        <a:spcAft>
          <a:spcPct val="0"/>
        </a:spcAft>
        <a:defRPr sz="4400">
          <a:solidFill>
            <a:schemeClr val="tx2">
              <a:alpha val="100000"/>
            </a:schemeClr>
          </a:solidFill>
          <a:latin typeface="Arial"/>
        </a:defRPr>
      </a:lvl6pPr>
      <a:lvl7pPr marL="914400" algn="ctr" fontAlgn="base">
        <a:spcBef>
          <a:spcPct val="0"/>
        </a:spcBef>
        <a:spcAft>
          <a:spcPct val="0"/>
        </a:spcAft>
        <a:defRPr sz="4400">
          <a:solidFill>
            <a:schemeClr val="tx2">
              <a:alpha val="100000"/>
            </a:schemeClr>
          </a:solidFill>
          <a:latin typeface="Arial"/>
        </a:defRPr>
      </a:lvl7pPr>
      <a:lvl8pPr marL="1371600" algn="ctr" fontAlgn="base">
        <a:spcBef>
          <a:spcPct val="0"/>
        </a:spcBef>
        <a:spcAft>
          <a:spcPct val="0"/>
        </a:spcAft>
        <a:defRPr sz="4400">
          <a:solidFill>
            <a:schemeClr val="tx2">
              <a:alpha val="100000"/>
            </a:schemeClr>
          </a:solidFill>
          <a:latin typeface="Arial"/>
        </a:defRPr>
      </a:lvl8pPr>
      <a:lvl9pPr marL="1828800" algn="ctr" fontAlgn="base">
        <a:spcBef>
          <a:spcPct val="0"/>
        </a:spcBef>
        <a:spcAft>
          <a:spcPct val="0"/>
        </a:spcAft>
        <a:defRPr sz="4400">
          <a:solidFill>
            <a:schemeClr val="tx2">
              <a:alpha val="100000"/>
            </a:schemeClr>
          </a:solidFill>
          <a:latin typeface="Arial"/>
        </a:defRPr>
      </a:lvl9pPr>
    </p:titleStyle>
    <p:bodyStyle>
      <a:lvl1pPr marL="342900" indent="-342900" algn="l" defTabSz="-13873163"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defTabSz="-13873163" rtl="0" eaLnBrk="0" fontAlgn="base" hangingPunct="0">
        <a:spcBef>
          <a:spcPct val="20000"/>
        </a:spcBef>
        <a:spcAft>
          <a:spcPct val="0"/>
        </a:spcAft>
        <a:buChar char="–"/>
        <a:defRPr sz="2800">
          <a:solidFill>
            <a:schemeClr val="tx1"/>
          </a:solidFill>
          <a:latin typeface="+mn-lt"/>
        </a:defRPr>
      </a:lvl2pPr>
      <a:lvl3pPr marL="1143000" indent="-228600" algn="l" defTabSz="-13873163" rtl="0" eaLnBrk="0" fontAlgn="base" hangingPunct="0">
        <a:spcBef>
          <a:spcPct val="20000"/>
        </a:spcBef>
        <a:spcAft>
          <a:spcPct val="0"/>
        </a:spcAft>
        <a:buChar char="•"/>
        <a:defRPr sz="2400">
          <a:solidFill>
            <a:schemeClr val="tx1"/>
          </a:solidFill>
          <a:latin typeface="+mn-lt"/>
        </a:defRPr>
      </a:lvl3pPr>
      <a:lvl4pPr marL="1600200" indent="-228600" algn="l" defTabSz="-13873163" rtl="0" eaLnBrk="0" fontAlgn="base" hangingPunct="0">
        <a:spcBef>
          <a:spcPct val="20000"/>
        </a:spcBef>
        <a:spcAft>
          <a:spcPct val="0"/>
        </a:spcAft>
        <a:buChar char="–"/>
        <a:defRPr sz="2000">
          <a:solidFill>
            <a:schemeClr val="tx1"/>
          </a:solidFill>
          <a:latin typeface="+mn-lt"/>
        </a:defRPr>
      </a:lvl4pPr>
      <a:lvl5pPr marL="2057400" indent="-228600" algn="l" defTabSz="-13873163" rtl="0" eaLnBrk="0" fontAlgn="base" hangingPunct="0">
        <a:spcBef>
          <a:spcPct val="20000"/>
        </a:spcBef>
        <a:spcAft>
          <a:spcPct val="0"/>
        </a:spcAft>
        <a:buChar char="»"/>
        <a:defRPr sz="2000">
          <a:solidFill>
            <a:schemeClr val="tx1"/>
          </a:solidFill>
          <a:latin typeface="+mn-lt"/>
        </a:defRPr>
      </a:lvl5pPr>
      <a:lvl6pPr marL="2514600" indent="-228600" algn="l" fontAlgn="base">
        <a:spcBef>
          <a:spcPct val="20000"/>
        </a:spcBef>
        <a:spcAft>
          <a:spcPct val="0"/>
        </a:spcAft>
        <a:buChar char="»"/>
        <a:defRPr sz="2000">
          <a:solidFill>
            <a:schemeClr val="tx1">
              <a:alpha val="100000"/>
            </a:schemeClr>
          </a:solidFill>
          <a:latin typeface="+mn-lt"/>
        </a:defRPr>
      </a:lvl6pPr>
      <a:lvl7pPr marL="2971800" indent="-228600" algn="l" fontAlgn="base">
        <a:spcBef>
          <a:spcPct val="20000"/>
        </a:spcBef>
        <a:spcAft>
          <a:spcPct val="0"/>
        </a:spcAft>
        <a:buChar char="»"/>
        <a:defRPr sz="2000">
          <a:solidFill>
            <a:schemeClr val="tx1">
              <a:alpha val="100000"/>
            </a:schemeClr>
          </a:solidFill>
          <a:latin typeface="+mn-lt"/>
        </a:defRPr>
      </a:lvl7pPr>
      <a:lvl8pPr marL="3429000" indent="-228600" algn="l" fontAlgn="base">
        <a:spcBef>
          <a:spcPct val="20000"/>
        </a:spcBef>
        <a:spcAft>
          <a:spcPct val="0"/>
        </a:spcAft>
        <a:buChar char="»"/>
        <a:defRPr sz="2000">
          <a:solidFill>
            <a:schemeClr val="tx1">
              <a:alpha val="100000"/>
            </a:schemeClr>
          </a:solidFill>
          <a:latin typeface="+mn-lt"/>
        </a:defRPr>
      </a:lvl8pPr>
      <a:lvl9pPr marL="3886200" indent="-228600" algn="l" fontAlgn="base">
        <a:spcBef>
          <a:spcPct val="20000"/>
        </a:spcBef>
        <a:spcAft>
          <a:spcPct val="0"/>
        </a:spcAft>
        <a:buChar char="»"/>
        <a:defRPr sz="2000">
          <a:solidFill>
            <a:schemeClr val="tx1">
              <a:alpha val="100000"/>
            </a:schemeClr>
          </a:solidFill>
          <a:latin typeface="+mn-lt"/>
        </a:defRPr>
      </a:lvl9pPr>
    </p:bodyStyle>
    <p:otherStyle>
      <a:lvl1pPr algn="l" eaLnBrk="0" fontAlgn="base" hangingPunct="0">
        <a:spcBef>
          <a:spcPct val="0"/>
        </a:spcBef>
        <a:spcAft>
          <a:spcPct val="0"/>
        </a:spcAft>
        <a:defRPr>
          <a:solidFill>
            <a:schemeClr val="tx1">
              <a:alpha val="100000"/>
            </a:schemeClr>
          </a:solidFill>
          <a:latin typeface="Arial"/>
        </a:defRPr>
      </a:lvl1pPr>
      <a:lvl2pPr marL="457200" algn="l" eaLnBrk="0" fontAlgn="base" hangingPunct="0">
        <a:spcBef>
          <a:spcPct val="0"/>
        </a:spcBef>
        <a:spcAft>
          <a:spcPct val="0"/>
        </a:spcAft>
        <a:defRPr>
          <a:solidFill>
            <a:schemeClr val="tx1">
              <a:alpha val="100000"/>
            </a:schemeClr>
          </a:solidFill>
          <a:latin typeface="Arial"/>
        </a:defRPr>
      </a:lvl2pPr>
      <a:lvl3pPr marL="914400" algn="l" eaLnBrk="0" fontAlgn="base" hangingPunct="0">
        <a:spcBef>
          <a:spcPct val="0"/>
        </a:spcBef>
        <a:spcAft>
          <a:spcPct val="0"/>
        </a:spcAft>
        <a:defRPr>
          <a:solidFill>
            <a:schemeClr val="tx1">
              <a:alpha val="100000"/>
            </a:schemeClr>
          </a:solidFill>
          <a:latin typeface="Arial"/>
        </a:defRPr>
      </a:lvl3pPr>
      <a:lvl4pPr marL="1371600" algn="l" eaLnBrk="0" fontAlgn="base" hangingPunct="0">
        <a:spcBef>
          <a:spcPct val="0"/>
        </a:spcBef>
        <a:spcAft>
          <a:spcPct val="0"/>
        </a:spcAft>
        <a:defRPr>
          <a:solidFill>
            <a:schemeClr val="tx1">
              <a:alpha val="100000"/>
            </a:schemeClr>
          </a:solidFill>
          <a:latin typeface="Arial"/>
        </a:defRPr>
      </a:lvl4pPr>
      <a:lvl5pPr marL="1828800" algn="l" eaLnBrk="0" fontAlgn="base" hangingPunct="0">
        <a:spcBef>
          <a:spcPct val="0"/>
        </a:spcBef>
        <a:spcAft>
          <a:spcPct val="0"/>
        </a:spcAft>
        <a:defRPr>
          <a:solidFill>
            <a:schemeClr val="tx1">
              <a:alpha val="100000"/>
            </a:schemeClr>
          </a:solidFill>
          <a:latin typeface="Arial"/>
        </a:defRPr>
      </a:lvl5pPr>
      <a:lvl6pPr marL="2286000" algn="l" eaLnBrk="0" fontAlgn="base" hangingPunct="0">
        <a:spcBef>
          <a:spcPct val="0"/>
        </a:spcBef>
        <a:spcAft>
          <a:spcPct val="0"/>
        </a:spcAft>
        <a:defRPr>
          <a:solidFill>
            <a:schemeClr val="tx1">
              <a:alpha val="100000"/>
            </a:schemeClr>
          </a:solidFill>
          <a:latin typeface="Arial"/>
        </a:defRPr>
      </a:lvl6pPr>
      <a:lvl7pPr marL="2743200" algn="l" eaLnBrk="0" fontAlgn="base" hangingPunct="0">
        <a:spcBef>
          <a:spcPct val="0"/>
        </a:spcBef>
        <a:spcAft>
          <a:spcPct val="0"/>
        </a:spcAft>
        <a:defRPr>
          <a:solidFill>
            <a:schemeClr val="tx1">
              <a:alpha val="100000"/>
            </a:schemeClr>
          </a:solidFill>
          <a:latin typeface="Arial"/>
        </a:defRPr>
      </a:lvl7pPr>
      <a:lvl8pPr marL="3200400" algn="l" eaLnBrk="0" fontAlgn="base" hangingPunct="0">
        <a:spcBef>
          <a:spcPct val="0"/>
        </a:spcBef>
        <a:spcAft>
          <a:spcPct val="0"/>
        </a:spcAft>
        <a:defRPr>
          <a:solidFill>
            <a:schemeClr val="tx1">
              <a:alpha val="100000"/>
            </a:schemeClr>
          </a:solidFill>
          <a:latin typeface="Arial"/>
        </a:defRPr>
      </a:lvl8pPr>
      <a:lvl9pPr marL="3657600" algn="l" eaLnBrk="0" fontAlgn="base" hangingPunct="0">
        <a:spcBef>
          <a:spcPct val="0"/>
        </a:spcBef>
        <a:spcAft>
          <a:spcPct val="0"/>
        </a:spcAft>
        <a:defRPr>
          <a:solidFill>
            <a:schemeClr val="tx1">
              <a:alpha val="100000"/>
            </a:schemeClr>
          </a:solidFill>
          <a:latin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11.xml"/><Relationship Id="rId1" Type="http://schemas.openxmlformats.org/officeDocument/2006/relationships/slideLayout" Target="../slideLayouts/slideLayout4.xml"/><Relationship Id="rId4" Type="http://schemas.openxmlformats.org/officeDocument/2006/relationships/image" Target="../media/image9.jpeg"/></Relationships>
</file>

<file path=ppt/slides/_rels/slide12.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4.xml"/><Relationship Id="rId1" Type="http://schemas.openxmlformats.org/officeDocument/2006/relationships/slideLayout" Target="../slideLayouts/slideLayout4.xml"/><Relationship Id="rId4" Type="http://schemas.openxmlformats.org/officeDocument/2006/relationships/image" Target="../media/image2.jpeg"/></Relationships>
</file>

<file path=ppt/slides/_rels/slide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hape 6"/>
          <p:cNvSpPr>
            <a:spLocks noGrp="1"/>
          </p:cNvSpPr>
          <p:nvPr>
            <p:ph type="sldNum" sz="quarter" idx="12"/>
          </p:nvPr>
        </p:nvSpPr>
        <p:spPr>
          <a:noFill/>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C84CB4E3-DDCD-47C3-9486-D7D9DA780B60}" type="slidenum">
              <a:rPr lang="en-US"/>
              <a:pPr eaLnBrk="1" hangingPunct="1"/>
              <a:t>1</a:t>
            </a:fld>
            <a:endParaRPr lang="en-US"/>
          </a:p>
        </p:txBody>
      </p:sp>
      <p:sp>
        <p:nvSpPr>
          <p:cNvPr id="198659" name="Shape 198658"/>
          <p:cNvSpPr>
            <a:spLocks noGrp="1" noChangeArrowheads="1"/>
          </p:cNvSpPr>
          <p:nvPr>
            <p:ph type="title"/>
          </p:nvPr>
        </p:nvSpPr>
        <p:spPr>
          <a:xfrm>
            <a:off x="395536" y="2492896"/>
            <a:ext cx="8229600" cy="1143000"/>
          </a:xfrm>
          <a:noFill/>
        </p:spPr>
        <p:txBody>
          <a:bodyPr/>
          <a:lstStyle/>
          <a:p>
            <a:pPr marL="0" indent="0" defTabSz="914400" eaLnBrk="1" hangingPunct="1"/>
            <a:r>
              <a:rPr lang="tr-TR" sz="3200" dirty="0" smtClean="0"/>
              <a:t>Akım </a:t>
            </a:r>
            <a:r>
              <a:rPr lang="tr-TR" sz="3200" dirty="0" smtClean="0"/>
              <a:t>ve direnç</a:t>
            </a:r>
            <a:endParaRPr lang="tr-TR" dirty="0" smtClean="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hape 6"/>
          <p:cNvSpPr>
            <a:spLocks noGrp="1"/>
          </p:cNvSpPr>
          <p:nvPr>
            <p:ph type="sldNum" sz="quarter" idx="12"/>
          </p:nvPr>
        </p:nvSpPr>
        <p:spPr>
          <a:noFill/>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11C8CC84-5B82-48A6-9EA7-0EBA6A74592C}" type="slidenum">
              <a:rPr lang="en-US"/>
              <a:pPr eaLnBrk="1" hangingPunct="1"/>
              <a:t>10</a:t>
            </a:fld>
            <a:endParaRPr lang="en-US"/>
          </a:p>
        </p:txBody>
      </p:sp>
      <p:sp>
        <p:nvSpPr>
          <p:cNvPr id="235526" name="Shape 235525"/>
          <p:cNvSpPr>
            <a:spLocks noGrp="1" noChangeArrowheads="1"/>
          </p:cNvSpPr>
          <p:nvPr>
            <p:ph type="title"/>
          </p:nvPr>
        </p:nvSpPr>
        <p:spPr>
          <a:noFill/>
        </p:spPr>
        <p:txBody>
          <a:bodyPr/>
          <a:lstStyle/>
          <a:p>
            <a:pPr marL="0" indent="0" defTabSz="914400" eaLnBrk="1" hangingPunct="1"/>
            <a:r>
              <a:rPr lang="tr-TR" smtClean="0"/>
              <a:t>Direnç</a:t>
            </a:r>
          </a:p>
        </p:txBody>
      </p:sp>
      <p:sp>
        <p:nvSpPr>
          <p:cNvPr id="31747" name="Rectangle 31746"/>
          <p:cNvSpPr>
            <a:spLocks noChangeArrowheads="1"/>
          </p:cNvSpPr>
          <p:nvPr/>
        </p:nvSpPr>
        <p:spPr bwMode="auto">
          <a:xfrm>
            <a:off x="250825" y="1557338"/>
            <a:ext cx="8713788"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lang="tr-TR"/>
              <a:t>Bir önceki slayttaki iletkenin uçları arasındaki elektrik alanının düzgün olduğunu kabul ederek aşağıdakileri yazabiliriz:</a:t>
            </a:r>
          </a:p>
        </p:txBody>
      </p:sp>
      <p:pic>
        <p:nvPicPr>
          <p:cNvPr id="31748" name="Shape 31747"/>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a:xfrm>
            <a:off x="395288" y="2636838"/>
            <a:ext cx="3744912" cy="2403475"/>
          </a:xfrm>
          <a:noFill/>
        </p:spPr>
      </p:pic>
      <p:sp>
        <p:nvSpPr>
          <p:cNvPr id="31749" name="Rectangle 31748"/>
          <p:cNvSpPr>
            <a:spLocks noChangeArrowheads="1"/>
          </p:cNvSpPr>
          <p:nvPr/>
        </p:nvSpPr>
        <p:spPr bwMode="auto">
          <a:xfrm>
            <a:off x="179388" y="5084763"/>
            <a:ext cx="7777162" cy="9159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lang="tr-TR"/>
              <a:t>Yukarıdaki </a:t>
            </a:r>
            <a:r>
              <a:rPr lang="tr-TR" i="1"/>
              <a:t>R </a:t>
            </a:r>
            <a:r>
              <a:rPr lang="tr-TR"/>
              <a:t>= </a:t>
            </a:r>
            <a:r>
              <a:rPr lang="tr-TR" i="1"/>
              <a:t>l/</a:t>
            </a:r>
            <a:r>
              <a:rPr lang="el-GR" i="1">
                <a:cs typeface="Arial" charset="0"/>
              </a:rPr>
              <a:t>σ</a:t>
            </a:r>
            <a:r>
              <a:rPr lang="tr-TR" i="1"/>
              <a:t>A </a:t>
            </a:r>
            <a:r>
              <a:rPr lang="tr-TR"/>
              <a:t>iletkenin direnci olarak isimlendirilir. Yani direnç bir iletkenden geçen akım başına gerekli olan potansiyel farkı şeklinde açıklanabilir.</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hape 6"/>
          <p:cNvSpPr>
            <a:spLocks noGrp="1"/>
          </p:cNvSpPr>
          <p:nvPr>
            <p:ph type="sldNum" sz="quarter" idx="12"/>
          </p:nvPr>
        </p:nvSpPr>
        <p:spPr>
          <a:noFill/>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77763036-D353-4B1A-877A-098EE2F12835}" type="slidenum">
              <a:rPr lang="en-US"/>
              <a:pPr eaLnBrk="1" hangingPunct="1"/>
              <a:t>11</a:t>
            </a:fld>
            <a:endParaRPr lang="en-US"/>
          </a:p>
        </p:txBody>
      </p:sp>
      <p:sp>
        <p:nvSpPr>
          <p:cNvPr id="237577" name="Shape 237576"/>
          <p:cNvSpPr>
            <a:spLocks noGrp="1" noChangeArrowheads="1"/>
          </p:cNvSpPr>
          <p:nvPr>
            <p:ph type="title"/>
          </p:nvPr>
        </p:nvSpPr>
        <p:spPr>
          <a:noFill/>
        </p:spPr>
        <p:txBody>
          <a:bodyPr/>
          <a:lstStyle/>
          <a:p>
            <a:pPr marL="0" indent="0" defTabSz="914400" eaLnBrk="1" hangingPunct="1"/>
            <a:r>
              <a:rPr lang="tr-TR" sz="3200" smtClean="0"/>
              <a:t>Direncin birimi</a:t>
            </a:r>
            <a:endParaRPr lang="tr-TR" smtClean="0"/>
          </a:p>
        </p:txBody>
      </p:sp>
      <p:pic>
        <p:nvPicPr>
          <p:cNvPr id="32771" name="Shape 32770"/>
          <p:cNvPicPr>
            <a:picLocks noGrp="1" noChangeAspect="1" noChangeArrowheads="1"/>
          </p:cNvPicPr>
          <p:nvPr>
            <p:ph sz="half" idx="1"/>
          </p:nvPr>
        </p:nvPicPr>
        <p:blipFill>
          <a:blip r:embed="rId3">
            <a:extLst>
              <a:ext uri="{28A0092B-C50C-407E-A947-70E740481C1C}">
                <a14:useLocalDpi xmlns:a14="http://schemas.microsoft.com/office/drawing/2010/main" val="0"/>
              </a:ext>
            </a:extLst>
          </a:blip>
          <a:srcRect/>
          <a:stretch>
            <a:fillRect/>
          </a:stretch>
        </p:blipFill>
        <p:spPr>
          <a:xfrm>
            <a:off x="2268538" y="1268413"/>
            <a:ext cx="2600325" cy="1400175"/>
          </a:xfrm>
          <a:noFill/>
        </p:spPr>
      </p:pic>
      <p:sp>
        <p:nvSpPr>
          <p:cNvPr id="32772" name="Rectangle 32771"/>
          <p:cNvSpPr>
            <a:spLocks noChangeArrowheads="1"/>
          </p:cNvSpPr>
          <p:nvPr/>
        </p:nvSpPr>
        <p:spPr bwMode="auto">
          <a:xfrm>
            <a:off x="0" y="2781300"/>
            <a:ext cx="9144000" cy="1190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lang="tr-TR"/>
              <a:t>Yukarıdaki bağıntı ile iletkenin uçları arasındaki potansiyel farkı 1 V ve bu durumda iletkenden geçen akım 1 A ise iletkenin gösterdiği direnç 1 </a:t>
            </a:r>
            <a:r>
              <a:rPr lang="el-GR">
                <a:cs typeface="Arial" charset="0"/>
              </a:rPr>
              <a:t>Ω</a:t>
            </a:r>
            <a:r>
              <a:rPr lang="tr-TR">
                <a:cs typeface="Arial" charset="0"/>
              </a:rPr>
              <a:t> dur</a:t>
            </a:r>
            <a:r>
              <a:rPr lang="tr-TR"/>
              <a:t>. Örneğin bir direnç 120-V luk kaynağa bağlanınca içinden 6 A lik akım geçiriyorsa akıma karşı gösterdiği direnç değeri 20 </a:t>
            </a:r>
            <a:r>
              <a:rPr lang="el-GR">
                <a:cs typeface="Arial" charset="0"/>
              </a:rPr>
              <a:t>Ω</a:t>
            </a:r>
            <a:r>
              <a:rPr lang="tr-TR">
                <a:cs typeface="Arial" charset="0"/>
              </a:rPr>
              <a:t> dur</a:t>
            </a:r>
            <a:r>
              <a:rPr lang="tr-TR"/>
              <a:t>.</a:t>
            </a:r>
          </a:p>
        </p:txBody>
      </p:sp>
      <p:pic>
        <p:nvPicPr>
          <p:cNvPr id="32773" name="Shape 32772"/>
          <p:cNvPicPr>
            <a:picLocks noGrp="1" noChangeAspect="1" noChangeArrowheads="1"/>
          </p:cNvPicPr>
          <p:nvPr>
            <p:ph sz="half" idx="2"/>
          </p:nvPr>
        </p:nvPicPr>
        <p:blipFill>
          <a:blip r:embed="rId4">
            <a:extLst>
              <a:ext uri="{28A0092B-C50C-407E-A947-70E740481C1C}">
                <a14:useLocalDpi xmlns:a14="http://schemas.microsoft.com/office/drawing/2010/main" val="0"/>
              </a:ext>
            </a:extLst>
          </a:blip>
          <a:srcRect/>
          <a:stretch>
            <a:fillRect/>
          </a:stretch>
        </p:blipFill>
        <p:spPr>
          <a:xfrm>
            <a:off x="2195513" y="4076700"/>
            <a:ext cx="3600450" cy="2479675"/>
          </a:xfrm>
          <a:noFill/>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hape 4"/>
          <p:cNvSpPr>
            <a:spLocks noGrp="1"/>
          </p:cNvSpPr>
          <p:nvPr>
            <p:ph type="sldNum" sz="quarter" idx="12"/>
          </p:nvPr>
        </p:nvSpPr>
        <p:spPr>
          <a:noFill/>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0D03BBBC-474C-4066-91AA-8C224FDCD30C}" type="slidenum">
              <a:rPr lang="en-US"/>
              <a:pPr eaLnBrk="1" hangingPunct="1"/>
              <a:t>12</a:t>
            </a:fld>
            <a:endParaRPr lang="en-US"/>
          </a:p>
        </p:txBody>
      </p:sp>
      <p:sp>
        <p:nvSpPr>
          <p:cNvPr id="266242" name="Shape 266241"/>
          <p:cNvSpPr>
            <a:spLocks noGrp="1" noChangeArrowheads="1"/>
          </p:cNvSpPr>
          <p:nvPr>
            <p:ph type="title"/>
          </p:nvPr>
        </p:nvSpPr>
        <p:spPr>
          <a:noFill/>
        </p:spPr>
        <p:txBody>
          <a:bodyPr/>
          <a:lstStyle/>
          <a:p>
            <a:pPr marL="0" indent="0" defTabSz="914400" eaLnBrk="1" hangingPunct="1"/>
            <a:r>
              <a:rPr lang="tr-TR" sz="3200" smtClean="0"/>
              <a:t>İletkenlik ve direnç</a:t>
            </a:r>
            <a:endParaRPr lang="tr-TR" smtClean="0"/>
          </a:p>
        </p:txBody>
      </p:sp>
      <p:pic>
        <p:nvPicPr>
          <p:cNvPr id="51203" name="Shape 51202"/>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a:xfrm>
            <a:off x="2195513" y="1341438"/>
            <a:ext cx="5184775" cy="4056062"/>
          </a:xfrm>
          <a:noFill/>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hape 5"/>
          <p:cNvSpPr>
            <a:spLocks noGrp="1"/>
          </p:cNvSpPr>
          <p:nvPr>
            <p:ph type="sldNum" sz="quarter" idx="12"/>
          </p:nvPr>
        </p:nvSpPr>
        <p:spPr>
          <a:noFill/>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CBCC1387-36B5-407F-B996-1112C82B6F4B}" type="slidenum">
              <a:rPr lang="en-US"/>
              <a:pPr eaLnBrk="1" hangingPunct="1"/>
              <a:t>13</a:t>
            </a:fld>
            <a:endParaRPr lang="en-US"/>
          </a:p>
        </p:txBody>
      </p:sp>
      <p:sp>
        <p:nvSpPr>
          <p:cNvPr id="282626" name="Shape 282625"/>
          <p:cNvSpPr>
            <a:spLocks noGrp="1" noChangeArrowheads="1"/>
          </p:cNvSpPr>
          <p:nvPr>
            <p:ph type="title"/>
          </p:nvPr>
        </p:nvSpPr>
        <p:spPr>
          <a:noFill/>
        </p:spPr>
        <p:txBody>
          <a:bodyPr/>
          <a:lstStyle/>
          <a:p>
            <a:pPr marL="0" indent="0" defTabSz="914400" eaLnBrk="1" hangingPunct="1"/>
            <a:r>
              <a:rPr lang="tr-TR" sz="3200" dirty="0" smtClean="0">
                <a:solidFill>
                  <a:schemeClr val="tx1"/>
                </a:solidFill>
              </a:rPr>
              <a:t>Elektriksel </a:t>
            </a:r>
            <a:r>
              <a:rPr lang="tr-TR" sz="3200" dirty="0" smtClean="0">
                <a:solidFill>
                  <a:schemeClr val="tx1"/>
                </a:solidFill>
              </a:rPr>
              <a:t>güç</a:t>
            </a:r>
            <a:endParaRPr lang="tr-TR" dirty="0" smtClean="0"/>
          </a:p>
        </p:txBody>
      </p:sp>
      <p:sp>
        <p:nvSpPr>
          <p:cNvPr id="63491" name="Rectangle 63490"/>
          <p:cNvSpPr>
            <a:spLocks noChangeArrowheads="1"/>
          </p:cNvSpPr>
          <p:nvPr/>
        </p:nvSpPr>
        <p:spPr bwMode="auto">
          <a:xfrm>
            <a:off x="0" y="1341438"/>
            <a:ext cx="9144000" cy="2289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lang="tr-TR"/>
              <a:t>Bir batarya kullanılmaya başladığı anda pil içindeki kimyasal enerji elektronların kinetik enerjisine dönüşür ve sıcaklığı artmaya başlayan iletkendeki elektrik akımının oluşmasını sağlar. </a:t>
            </a:r>
          </a:p>
          <a:p>
            <a:endParaRPr lang="tr-TR"/>
          </a:p>
          <a:p>
            <a:r>
              <a:rPr lang="tr-TR"/>
              <a:t>Tipik bir elektrik devresinde enerji bataryadan örneğin lambaya veya radyoya aktarılır. Bu aktarım esnasında iletken tellerde ve enerjinin aktarıldığı cihazlarda ısınma oluşur. Yani enerjinin bir kısmı ısı olarak harcanır. Bu ısınmanın olduğu yerlerden biriside dirençlerdir. Devre elemanı olarak bir direnç aşağıdaki simge ile gösterilir:</a:t>
            </a:r>
          </a:p>
        </p:txBody>
      </p:sp>
      <p:pic>
        <p:nvPicPr>
          <p:cNvPr id="63492" name="Shape 63491"/>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a:xfrm>
            <a:off x="1835150" y="3860800"/>
            <a:ext cx="3889375" cy="1763713"/>
          </a:xfrm>
          <a:noFill/>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hape 5"/>
          <p:cNvSpPr>
            <a:spLocks noGrp="1"/>
          </p:cNvSpPr>
          <p:nvPr>
            <p:ph type="sldNum" sz="quarter" idx="12"/>
          </p:nvPr>
        </p:nvSpPr>
        <p:spPr>
          <a:noFill/>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36B79FBB-2639-4241-BA00-E143B5D34772}" type="slidenum">
              <a:rPr lang="en-US"/>
              <a:pPr eaLnBrk="1" hangingPunct="1"/>
              <a:t>14</a:t>
            </a:fld>
            <a:endParaRPr lang="en-US"/>
          </a:p>
        </p:txBody>
      </p:sp>
      <p:sp>
        <p:nvSpPr>
          <p:cNvPr id="285701" name="Shape 285700"/>
          <p:cNvSpPr>
            <a:spLocks noGrp="1" noChangeArrowheads="1"/>
          </p:cNvSpPr>
          <p:nvPr>
            <p:ph type="title"/>
          </p:nvPr>
        </p:nvSpPr>
        <p:spPr>
          <a:noFill/>
        </p:spPr>
        <p:txBody>
          <a:bodyPr/>
          <a:lstStyle/>
          <a:p>
            <a:pPr marL="0" indent="0" defTabSz="914400" eaLnBrk="1" hangingPunct="1"/>
            <a:r>
              <a:rPr lang="tr-TR" sz="3200" smtClean="0"/>
              <a:t>Direnç ve bataryadan oluşan devre</a:t>
            </a:r>
            <a:endParaRPr lang="tr-TR" smtClean="0"/>
          </a:p>
        </p:txBody>
      </p:sp>
      <p:pic>
        <p:nvPicPr>
          <p:cNvPr id="64515" name="Shape 64514"/>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a:xfrm>
            <a:off x="395288" y="1700213"/>
            <a:ext cx="3517900" cy="3529012"/>
          </a:xfrm>
          <a:noFill/>
        </p:spPr>
      </p:pic>
      <p:sp>
        <p:nvSpPr>
          <p:cNvPr id="64516" name="Rectangle 64515"/>
          <p:cNvSpPr>
            <a:spLocks noChangeArrowheads="1"/>
          </p:cNvSpPr>
          <p:nvPr/>
        </p:nvSpPr>
        <p:spPr bwMode="auto">
          <a:xfrm>
            <a:off x="4140200" y="2276475"/>
            <a:ext cx="4572000" cy="1190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lang="tr-TR" b="1"/>
              <a:t>Şekil 27.13 </a:t>
            </a:r>
            <a:r>
              <a:rPr lang="tr-TR"/>
              <a:t>R direnci ve uçları arasındaki potansiyel farkı </a:t>
            </a:r>
            <a:r>
              <a:rPr lang="el-GR">
                <a:cs typeface="Arial" charset="0"/>
              </a:rPr>
              <a:t>Δ</a:t>
            </a:r>
            <a:r>
              <a:rPr lang="tr-TR" i="1">
                <a:cs typeface="Arial" charset="0"/>
              </a:rPr>
              <a:t>V</a:t>
            </a:r>
            <a:r>
              <a:rPr lang="tr-TR">
                <a:cs typeface="Arial" charset="0"/>
              </a:rPr>
              <a:t> olan bir bataryadan oluşan </a:t>
            </a:r>
            <a:r>
              <a:rPr lang="tr-TR"/>
              <a:t>bir elektrik devresi. Pozitif yükler saat ibrelerinin ilerleme doğrultusundadır.</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hape 4"/>
          <p:cNvSpPr>
            <a:spLocks noGrp="1"/>
          </p:cNvSpPr>
          <p:nvPr>
            <p:ph type="sldNum" sz="quarter" idx="12"/>
          </p:nvPr>
        </p:nvSpPr>
        <p:spPr>
          <a:noFill/>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94334E16-F0F9-4627-BC3B-45A111915115}" type="slidenum">
              <a:rPr lang="en-US"/>
              <a:pPr eaLnBrk="1" hangingPunct="1"/>
              <a:t>15</a:t>
            </a:fld>
            <a:endParaRPr lang="en-US"/>
          </a:p>
        </p:txBody>
      </p:sp>
      <p:sp>
        <p:nvSpPr>
          <p:cNvPr id="288770" name="Shape 288769"/>
          <p:cNvSpPr>
            <a:spLocks noGrp="1" noChangeArrowheads="1"/>
          </p:cNvSpPr>
          <p:nvPr>
            <p:ph type="title"/>
          </p:nvPr>
        </p:nvSpPr>
        <p:spPr>
          <a:noFill/>
        </p:spPr>
        <p:txBody>
          <a:bodyPr/>
          <a:lstStyle/>
          <a:p>
            <a:pPr marL="0" indent="0" defTabSz="914400" eaLnBrk="1" hangingPunct="1"/>
            <a:r>
              <a:rPr lang="tr-TR" sz="3200" smtClean="0"/>
              <a:t>Direnç ve bataryadan oluşan devre</a:t>
            </a:r>
            <a:endParaRPr lang="tr-TR" smtClean="0"/>
          </a:p>
        </p:txBody>
      </p:sp>
      <p:sp>
        <p:nvSpPr>
          <p:cNvPr id="65539" name="Rectangle 65538"/>
          <p:cNvSpPr>
            <a:spLocks noChangeArrowheads="1"/>
          </p:cNvSpPr>
          <p:nvPr/>
        </p:nvSpPr>
        <p:spPr bwMode="auto">
          <a:xfrm>
            <a:off x="0" y="1844675"/>
            <a:ext cx="8856663" cy="405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nSpc>
                <a:spcPct val="120000"/>
              </a:lnSpc>
            </a:pPr>
            <a:r>
              <a:rPr lang="tr-TR" dirty="0"/>
              <a:t>Yük batarya içinde </a:t>
            </a:r>
            <a:r>
              <a:rPr lang="tr-TR" i="1" dirty="0"/>
              <a:t>a</a:t>
            </a:r>
            <a:r>
              <a:rPr lang="tr-TR" dirty="0"/>
              <a:t> dan </a:t>
            </a:r>
            <a:r>
              <a:rPr lang="tr-TR" i="1" dirty="0"/>
              <a:t>b</a:t>
            </a:r>
            <a:r>
              <a:rPr lang="tr-TR" dirty="0"/>
              <a:t> ye doğru hareket ederse sistemin elektrik potansiyel enerjisi artar </a:t>
            </a:r>
            <a:r>
              <a:rPr lang="tr-TR" i="1" dirty="0"/>
              <a:t>Q</a:t>
            </a:r>
            <a:r>
              <a:rPr lang="el-GR" dirty="0">
                <a:cs typeface="Arial" charset="0"/>
              </a:rPr>
              <a:t>Δ</a:t>
            </a:r>
            <a:r>
              <a:rPr lang="tr-TR" i="1" dirty="0">
                <a:cs typeface="Arial" charset="0"/>
              </a:rPr>
              <a:t>V</a:t>
            </a:r>
            <a:r>
              <a:rPr lang="tr-TR" dirty="0">
                <a:cs typeface="Arial" charset="0"/>
              </a:rPr>
              <a:t> kadar artar</a:t>
            </a:r>
            <a:r>
              <a:rPr lang="tr-TR" dirty="0"/>
              <a:t>. Buna karşın batarya içindeki kimyasal enerji azalır.  (</a:t>
            </a:r>
            <a:r>
              <a:rPr lang="el-GR" dirty="0">
                <a:cs typeface="Arial" charset="0"/>
              </a:rPr>
              <a:t>Δ</a:t>
            </a:r>
            <a:r>
              <a:rPr lang="tr-TR" i="1" dirty="0"/>
              <a:t>U =</a:t>
            </a:r>
            <a:r>
              <a:rPr lang="tr-TR" dirty="0"/>
              <a:t> </a:t>
            </a:r>
            <a:r>
              <a:rPr lang="tr-TR" i="1" dirty="0"/>
              <a:t>q </a:t>
            </a:r>
            <a:r>
              <a:rPr lang="el-GR" i="1" dirty="0">
                <a:cs typeface="Arial" charset="0"/>
              </a:rPr>
              <a:t>Δ</a:t>
            </a:r>
            <a:r>
              <a:rPr lang="tr-TR" i="1" dirty="0"/>
              <a:t>V</a:t>
            </a:r>
            <a:r>
              <a:rPr lang="tr-TR" dirty="0"/>
              <a:t> denklemini hatırlayınız). Yük </a:t>
            </a:r>
            <a:r>
              <a:rPr lang="tr-TR" i="1" dirty="0"/>
              <a:t>c</a:t>
            </a:r>
            <a:r>
              <a:rPr lang="tr-TR" dirty="0"/>
              <a:t> den </a:t>
            </a:r>
            <a:r>
              <a:rPr lang="tr-TR" i="1" dirty="0"/>
              <a:t>d</a:t>
            </a:r>
            <a:r>
              <a:rPr lang="tr-TR" dirty="0"/>
              <a:t> ye hareket ettiğinde ise sistemin potansiyel enerjisinde elektronların direnç içindeki atomlarla çarpışmalarından dolayı azalma olur. Bu işlemde enerji direnç içindeki atomların vibrasyonundan dolayı iç enerji şekline dönüşür. İletkenlerin dirençlerinin olmadığını yani buralarda herhangi bir şekilde enerji kaybının olmadığını kabul ediyoruz. </a:t>
            </a:r>
            <a:r>
              <a:rPr lang="tr-TR" i="1" dirty="0"/>
              <a:t>bc</a:t>
            </a:r>
            <a:r>
              <a:rPr lang="tr-TR" dirty="0"/>
              <a:t> ve </a:t>
            </a:r>
            <a:r>
              <a:rPr lang="tr-TR" i="1" dirty="0"/>
              <a:t>da</a:t>
            </a:r>
            <a:r>
              <a:rPr lang="tr-TR" dirty="0"/>
              <a:t> arasında enerji dönüşümü olmamaktadır</a:t>
            </a:r>
            <a:r>
              <a:rPr lang="tr-TR" i="1" dirty="0"/>
              <a:t>. </a:t>
            </a:r>
            <a:r>
              <a:rPr lang="tr-TR" dirty="0"/>
              <a:t>Yüklerin bir kısmı direnç üzerinde kullanıldığından bataryaya gelen yüklerin sayısı başlangıçtakine yani bataryadan çıktıkları sayıya göre azalmıştır. Enerjinin bir kısmı direnç üzerinde buradaki moleküllerin vibrasyonu için kullanılmıştır. Direnç belirli bir sıcaklığa kadar ısınır ve daha sonra üzerindeki ısı havaya yayılacağı için sabit değerde kalır. Bazen dirençleri soğutmak için </a:t>
            </a:r>
            <a:r>
              <a:rPr lang="tr-TR" dirty="0" smtClean="0"/>
              <a:t>levhalar, fanlar kullanılır. </a:t>
            </a:r>
            <a:endParaRPr lang="tr-TR"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hape 4"/>
          <p:cNvSpPr>
            <a:spLocks noGrp="1"/>
          </p:cNvSpPr>
          <p:nvPr>
            <p:ph type="sldNum" sz="quarter" idx="12"/>
          </p:nvPr>
        </p:nvSpPr>
        <p:spPr>
          <a:noFill/>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0CC0737A-643F-44C1-A71E-2F632433A3C6}" type="slidenum">
              <a:rPr lang="en-US"/>
              <a:pPr eaLnBrk="1" hangingPunct="1"/>
              <a:t>16</a:t>
            </a:fld>
            <a:endParaRPr lang="en-US"/>
          </a:p>
        </p:txBody>
      </p:sp>
      <p:sp>
        <p:nvSpPr>
          <p:cNvPr id="287746" name="Shape 287745"/>
          <p:cNvSpPr>
            <a:spLocks noGrp="1" noChangeArrowheads="1"/>
          </p:cNvSpPr>
          <p:nvPr>
            <p:ph type="title"/>
          </p:nvPr>
        </p:nvSpPr>
        <p:spPr>
          <a:noFill/>
        </p:spPr>
        <p:txBody>
          <a:bodyPr/>
          <a:lstStyle/>
          <a:p>
            <a:pPr marL="0" indent="0" defTabSz="914400" eaLnBrk="1" hangingPunct="1"/>
            <a:r>
              <a:rPr lang="tr-TR" sz="3200" smtClean="0"/>
              <a:t>Dirençte harcanan enerji ve güç</a:t>
            </a:r>
            <a:endParaRPr lang="tr-TR" smtClean="0"/>
          </a:p>
        </p:txBody>
      </p:sp>
      <p:pic>
        <p:nvPicPr>
          <p:cNvPr id="66563" name="Shape 66562"/>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a:xfrm>
            <a:off x="1835150" y="1341438"/>
            <a:ext cx="4851400" cy="3797300"/>
          </a:xfrm>
          <a:noFill/>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Başlık 1"/>
          <p:cNvSpPr>
            <a:spLocks noGrp="1"/>
          </p:cNvSpPr>
          <p:nvPr>
            <p:ph type="title"/>
          </p:nvPr>
        </p:nvSpPr>
        <p:spPr/>
        <p:txBody>
          <a:bodyPr/>
          <a:lstStyle/>
          <a:p>
            <a:r>
              <a:rPr lang="tr-TR" altLang="tr-TR" smtClean="0"/>
              <a:t>Kaynaklar</a:t>
            </a:r>
          </a:p>
        </p:txBody>
      </p:sp>
      <p:sp>
        <p:nvSpPr>
          <p:cNvPr id="49155" name="Metin Yer Tutucusu 2"/>
          <p:cNvSpPr>
            <a:spLocks noGrp="1"/>
          </p:cNvSpPr>
          <p:nvPr>
            <p:ph type="body" idx="1"/>
          </p:nvPr>
        </p:nvSpPr>
        <p:spPr/>
        <p:txBody>
          <a:bodyPr/>
          <a:lstStyle/>
          <a:p>
            <a:pPr marL="514350" indent="-514350">
              <a:buFontTx/>
              <a:buAutoNum type="arabicPeriod"/>
            </a:pPr>
            <a:r>
              <a:rPr lang="tr-TR" altLang="tr-TR" sz="2800" smtClean="0"/>
              <a:t>Temel Fizik Cilt 1, Fishbane, Gasiorowicz, Thornton. Arkadaş yayınevi</a:t>
            </a:r>
          </a:p>
          <a:p>
            <a:pPr marL="514350" indent="-514350">
              <a:buFontTx/>
              <a:buAutoNum type="arabicPeriod"/>
            </a:pPr>
            <a:r>
              <a:rPr lang="tr-TR" altLang="tr-TR" sz="2800" smtClean="0"/>
              <a:t>Fen ve Mühendislik için Fizik 1, Serway, Palme yayıncılık.</a:t>
            </a:r>
          </a:p>
          <a:p>
            <a:pPr marL="514350" indent="-514350">
              <a:buFontTx/>
              <a:buAutoNum type="arabicPeriod"/>
            </a:pPr>
            <a:r>
              <a:rPr lang="tr-TR" altLang="tr-TR" sz="2800" smtClean="0"/>
              <a:t>Üniversiteler için Fizik, Bekir Karaoğlu, Seçkin Yayıncılık</a:t>
            </a:r>
          </a:p>
        </p:txBody>
      </p:sp>
      <p:sp>
        <p:nvSpPr>
          <p:cNvPr id="49156" name="Slayt Numarası Yer Tutucusu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lstStyle>
            <a:lvl1pPr>
              <a:defRPr sz="3200">
                <a:solidFill>
                  <a:schemeClr val="tx1"/>
                </a:solidFill>
                <a:latin typeface="Arial" pitchFamily="34" charset="0"/>
              </a:defRPr>
            </a:lvl1pPr>
            <a:lvl2pPr>
              <a:defRPr sz="2800">
                <a:solidFill>
                  <a:schemeClr val="tx1"/>
                </a:solidFill>
                <a:latin typeface="Arial" pitchFamily="34" charset="0"/>
              </a:defRPr>
            </a:lvl2pPr>
            <a:lvl3pPr>
              <a:defRPr sz="2400">
                <a:solidFill>
                  <a:schemeClr val="tx1"/>
                </a:solidFill>
                <a:latin typeface="Arial" pitchFamily="34" charset="0"/>
              </a:defRPr>
            </a:lvl3pPr>
            <a:lvl4pPr>
              <a:defRPr sz="2000">
                <a:solidFill>
                  <a:schemeClr val="tx1"/>
                </a:solidFill>
                <a:latin typeface="Arial" pitchFamily="34" charset="0"/>
              </a:defRPr>
            </a:lvl4pPr>
            <a:lvl5pPr>
              <a:defRPr sz="2000">
                <a:solidFill>
                  <a:schemeClr val="tx1"/>
                </a:solidFill>
                <a:latin typeface="Arial" pitchFamily="34" charset="0"/>
              </a:defRPr>
            </a:lvl5pPr>
            <a:lvl6pPr rtl="0" eaLnBrk="0" hangingPunct="0">
              <a:defRPr sz="2000">
                <a:solidFill>
                  <a:schemeClr val="tx1"/>
                </a:solidFill>
                <a:latin typeface="Arial" pitchFamily="34" charset="0"/>
              </a:defRPr>
            </a:lvl6pPr>
            <a:lvl7pPr rtl="0" eaLnBrk="0" hangingPunct="0">
              <a:defRPr sz="2000">
                <a:solidFill>
                  <a:schemeClr val="tx1"/>
                </a:solidFill>
                <a:latin typeface="Arial" pitchFamily="34" charset="0"/>
              </a:defRPr>
            </a:lvl7pPr>
            <a:lvl8pPr rtl="0" eaLnBrk="0" hangingPunct="0">
              <a:defRPr sz="2000">
                <a:solidFill>
                  <a:schemeClr val="tx1"/>
                </a:solidFill>
                <a:latin typeface="Arial" pitchFamily="34" charset="0"/>
              </a:defRPr>
            </a:lvl8pPr>
            <a:lvl9pPr rtl="0" eaLnBrk="0" hangingPunct="0">
              <a:defRPr sz="2000">
                <a:solidFill>
                  <a:schemeClr val="tx1"/>
                </a:solidFill>
                <a:latin typeface="Arial" pitchFamily="34" charset="0"/>
              </a:defRPr>
            </a:lvl9pPr>
          </a:lstStyle>
          <a:p>
            <a:fld id="{EAF56389-2627-453F-8C0D-05E3C2462D08}" type="slidenum">
              <a:rPr lang="en-US" altLang="tr-TR" sz="1400" smtClean="0"/>
              <a:pPr/>
              <a:t>17</a:t>
            </a:fld>
            <a:endParaRPr lang="en-US" altLang="tr-TR" sz="1400" smtClean="0"/>
          </a:p>
        </p:txBody>
      </p:sp>
    </p:spTree>
    <p:extLst>
      <p:ext uri="{BB962C8B-B14F-4D97-AF65-F5344CB8AC3E}">
        <p14:creationId xmlns:p14="http://schemas.microsoft.com/office/powerpoint/2010/main" val="307376464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hape 4"/>
          <p:cNvSpPr>
            <a:spLocks noGrp="1"/>
          </p:cNvSpPr>
          <p:nvPr>
            <p:ph type="sldNum" sz="quarter" idx="12"/>
          </p:nvPr>
        </p:nvSpPr>
        <p:spPr>
          <a:noFill/>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319AACBE-9A34-4B89-A581-C489441C94F8}" type="slidenum">
              <a:rPr lang="en-US"/>
              <a:pPr eaLnBrk="1" hangingPunct="1"/>
              <a:t>2</a:t>
            </a:fld>
            <a:endParaRPr lang="en-US"/>
          </a:p>
        </p:txBody>
      </p:sp>
      <p:sp>
        <p:nvSpPr>
          <p:cNvPr id="208900" name="Shape 208899"/>
          <p:cNvSpPr>
            <a:spLocks noGrp="1" noChangeArrowheads="1"/>
          </p:cNvSpPr>
          <p:nvPr>
            <p:ph type="title"/>
          </p:nvPr>
        </p:nvSpPr>
        <p:spPr>
          <a:noFill/>
        </p:spPr>
        <p:txBody>
          <a:bodyPr/>
          <a:lstStyle/>
          <a:p>
            <a:pPr marL="0" indent="0" defTabSz="914400" eaLnBrk="1" hangingPunct="1"/>
            <a:r>
              <a:rPr lang="tr-TR" sz="3200" smtClean="0">
                <a:solidFill>
                  <a:schemeClr val="tx1"/>
                </a:solidFill>
              </a:rPr>
              <a:t>Giriş</a:t>
            </a:r>
            <a:endParaRPr lang="tr-TR" smtClean="0"/>
          </a:p>
        </p:txBody>
      </p:sp>
      <p:sp>
        <p:nvSpPr>
          <p:cNvPr id="13315" name="Rectangle 13314"/>
          <p:cNvSpPr>
            <a:spLocks noChangeArrowheads="1"/>
          </p:cNvSpPr>
          <p:nvPr/>
        </p:nvSpPr>
        <p:spPr bwMode="auto">
          <a:xfrm>
            <a:off x="179388" y="1125538"/>
            <a:ext cx="8748712" cy="537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nSpc>
                <a:spcPct val="120000"/>
              </a:lnSpc>
            </a:pPr>
            <a:r>
              <a:rPr lang="tr-TR"/>
              <a:t>Şimdiye kadar elektrik kavramı denge yani elektrostatik durumundaki sistemler incelendi. Bu kesimde ise denge durumunda olmayan hareketli elektrik yükleri ile ilgileneceğiz. Bu amaçla bir yüzeyden birim zamanda geçen yük miktarını ifade eden </a:t>
            </a:r>
            <a:r>
              <a:rPr lang="tr-TR" i="1"/>
              <a:t>elektrik akımı</a:t>
            </a:r>
            <a:r>
              <a:rPr lang="tr-TR"/>
              <a:t> veya basitçe </a:t>
            </a:r>
            <a:r>
              <a:rPr lang="tr-TR" i="1"/>
              <a:t>akım</a:t>
            </a:r>
            <a:r>
              <a:rPr lang="tr-TR"/>
              <a:t> kavramını kullanacağız. Uygulamada birçok yerde elektrik akımından bahsedilir. Örneğin fotograf makinesinin flaşı için bataryanın ürettiği akım gibi. Evlerde kullanılan birçok cihazda alternatif yani değişken akım kullanılır. Tabi elektrik akımı yani yükler bir yerden başka bir yere iletkenler (ucuz ve iyi letken olmasından dolayı genellikle bakır) aracılığı ile taşınır. Yükler sadece iletkenler içinden taşınmaz televizyon tüplerinden katottan çıkan elektronlar anoda boşlukta ulaşırlar. </a:t>
            </a:r>
          </a:p>
          <a:p>
            <a:pPr>
              <a:lnSpc>
                <a:spcPct val="120000"/>
              </a:lnSpc>
            </a:pPr>
            <a:endParaRPr lang="tr-TR"/>
          </a:p>
          <a:p>
            <a:pPr>
              <a:lnSpc>
                <a:spcPct val="120000"/>
              </a:lnSpc>
            </a:pPr>
            <a:r>
              <a:rPr lang="tr-TR"/>
              <a:t>Bu bölüme akımın tanımı ile başlanılacaktır. Mikroskopik anlamda akım tanımı verilecek ve akımın iletken içinde ilerlemesini etkileyen faktörleden bahsedilecektir. Metallerde elektriksel iletimi limitli bir model olan klasik yollardan açıklanacaktır. Yeni bir devre elemanı olan elektriksel dirençten (rezistör) ve bir elektrik devresinde bir cihaza aktarılan veya transfer edilen enerjiden bahsedilecektir.</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hape 4"/>
          <p:cNvSpPr>
            <a:spLocks noGrp="1"/>
          </p:cNvSpPr>
          <p:nvPr>
            <p:ph type="sldNum" sz="quarter" idx="12"/>
          </p:nvPr>
        </p:nvSpPr>
        <p:spPr>
          <a:noFill/>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33697BD6-C12E-4688-8852-D23A975D9927}" type="slidenum">
              <a:rPr lang="en-US"/>
              <a:pPr eaLnBrk="1" hangingPunct="1"/>
              <a:t>3</a:t>
            </a:fld>
            <a:endParaRPr lang="en-US"/>
          </a:p>
        </p:txBody>
      </p:sp>
      <p:sp>
        <p:nvSpPr>
          <p:cNvPr id="209922" name="Shape 209921"/>
          <p:cNvSpPr>
            <a:spLocks noGrp="1" noChangeArrowheads="1"/>
          </p:cNvSpPr>
          <p:nvPr>
            <p:ph type="title"/>
          </p:nvPr>
        </p:nvSpPr>
        <p:spPr>
          <a:noFill/>
        </p:spPr>
        <p:txBody>
          <a:bodyPr/>
          <a:lstStyle/>
          <a:p>
            <a:pPr marL="0" indent="0" defTabSz="914400" eaLnBrk="1" hangingPunct="1"/>
            <a:r>
              <a:rPr lang="tr-TR" sz="3600" dirty="0" smtClean="0">
                <a:solidFill>
                  <a:schemeClr val="tx1"/>
                </a:solidFill>
              </a:rPr>
              <a:t>Elektrik </a:t>
            </a:r>
            <a:r>
              <a:rPr lang="tr-TR" sz="3600" dirty="0" smtClean="0">
                <a:solidFill>
                  <a:schemeClr val="tx1"/>
                </a:solidFill>
              </a:rPr>
              <a:t>akımı</a:t>
            </a:r>
            <a:endParaRPr lang="tr-TR" dirty="0" smtClean="0"/>
          </a:p>
        </p:txBody>
      </p:sp>
      <p:sp>
        <p:nvSpPr>
          <p:cNvPr id="14339" name="Rectangle 14338"/>
          <p:cNvSpPr>
            <a:spLocks noChangeArrowheads="1"/>
          </p:cNvSpPr>
          <p:nvPr/>
        </p:nvSpPr>
        <p:spPr bwMode="auto">
          <a:xfrm>
            <a:off x="179388" y="1557338"/>
            <a:ext cx="8748712" cy="4384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nSpc>
                <a:spcPct val="120000"/>
              </a:lnSpc>
            </a:pPr>
            <a:r>
              <a:rPr lang="tr-TR"/>
              <a:t>Bu kesimde malzeme içinde elektrik yüklerinin akışını inceleyeceğiz. Yüklerin akış miktarı malzemenin cinsine ve uçlarına uygulanan potansiyel farkına bağlıdır. Bir yerde yük hareketi varsa orada elektrik akımının varlığından bahsedilir.</a:t>
            </a:r>
          </a:p>
          <a:p>
            <a:pPr>
              <a:lnSpc>
                <a:spcPct val="120000"/>
              </a:lnSpc>
            </a:pPr>
            <a:endParaRPr lang="tr-TR"/>
          </a:p>
          <a:p>
            <a:pPr>
              <a:lnSpc>
                <a:spcPct val="120000"/>
              </a:lnSpc>
            </a:pPr>
            <a:r>
              <a:rPr lang="tr-TR"/>
              <a:t>Su akışı ile elektrik akımı birbirine benzer. Evlerde suyun akışını kontrol etmek veya tasarruflu su kullanmak için çeşitli musluk, musluk başları gibi cihazlardan yararlanılır. Bir nehirdeki su akışını debi olarak isimlendirdiğimiz bir değer ile tanımlarız. Örneğin Niagara şelalesinden saniyede akan su miktarı 1400 m</a:t>
            </a:r>
            <a:r>
              <a:rPr lang="tr-TR" baseline="30000"/>
              <a:t>3</a:t>
            </a:r>
            <a:r>
              <a:rPr lang="tr-TR"/>
              <a:t>/s ile 2800 m</a:t>
            </a:r>
            <a:r>
              <a:rPr lang="tr-TR" baseline="30000"/>
              <a:t>3</a:t>
            </a:r>
            <a:r>
              <a:rPr lang="tr-TR"/>
              <a:t>/s arasında değişmektedir.</a:t>
            </a:r>
          </a:p>
          <a:p>
            <a:pPr>
              <a:lnSpc>
                <a:spcPct val="120000"/>
              </a:lnSpc>
            </a:pPr>
            <a:endParaRPr lang="tr-TR"/>
          </a:p>
          <a:p>
            <a:pPr>
              <a:lnSpc>
                <a:spcPct val="120000"/>
              </a:lnSpc>
            </a:pPr>
            <a:r>
              <a:rPr lang="tr-TR"/>
              <a:t>Isı iletimi ve elektrik akımı arasında benzerlik kurulabilir. Daha önze ısı iletimi ile ilgili konular işlendi. Enerji (ısı) transferi malzeme üzerindeki sıcaklık farkından belirlenmeye çalışılmıştı. </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Shape 7"/>
          <p:cNvSpPr>
            <a:spLocks noGrp="1"/>
          </p:cNvSpPr>
          <p:nvPr>
            <p:ph type="sldNum" sz="quarter" idx="12"/>
          </p:nvPr>
        </p:nvSpPr>
        <p:spPr>
          <a:noFill/>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BB591EC5-2EC6-4752-9BCE-F70F2C2C1A51}" type="slidenum">
              <a:rPr lang="en-US"/>
              <a:pPr eaLnBrk="1" hangingPunct="1"/>
              <a:t>4</a:t>
            </a:fld>
            <a:endParaRPr lang="en-US"/>
          </a:p>
        </p:txBody>
      </p:sp>
      <p:sp>
        <p:nvSpPr>
          <p:cNvPr id="210946" name="Shape 210945"/>
          <p:cNvSpPr>
            <a:spLocks noGrp="1" noChangeArrowheads="1"/>
          </p:cNvSpPr>
          <p:nvPr>
            <p:ph type="title"/>
          </p:nvPr>
        </p:nvSpPr>
        <p:spPr>
          <a:noFill/>
        </p:spPr>
        <p:txBody>
          <a:bodyPr/>
          <a:lstStyle/>
          <a:p>
            <a:pPr marL="0" indent="0" defTabSz="914400" eaLnBrk="1" hangingPunct="1"/>
            <a:r>
              <a:rPr lang="tr-TR" sz="3600" dirty="0" smtClean="0">
                <a:solidFill>
                  <a:schemeClr val="tx1"/>
                </a:solidFill>
              </a:rPr>
              <a:t>Elektrik </a:t>
            </a:r>
            <a:r>
              <a:rPr lang="tr-TR" sz="3600" dirty="0" smtClean="0">
                <a:solidFill>
                  <a:schemeClr val="tx1"/>
                </a:solidFill>
              </a:rPr>
              <a:t>akımı</a:t>
            </a:r>
            <a:endParaRPr lang="tr-TR" dirty="0" smtClean="0"/>
          </a:p>
        </p:txBody>
      </p:sp>
      <p:pic>
        <p:nvPicPr>
          <p:cNvPr id="15363" name="Shape 15362"/>
          <p:cNvPicPr>
            <a:picLocks noGrp="1" noChangeAspect="1" noChangeArrowheads="1"/>
          </p:cNvPicPr>
          <p:nvPr>
            <p:ph sz="half" idx="1"/>
          </p:nvPr>
        </p:nvPicPr>
        <p:blipFill>
          <a:blip r:embed="rId3">
            <a:extLst>
              <a:ext uri="{28A0092B-C50C-407E-A947-70E740481C1C}">
                <a14:useLocalDpi xmlns:a14="http://schemas.microsoft.com/office/drawing/2010/main" val="0"/>
              </a:ext>
            </a:extLst>
          </a:blip>
          <a:srcRect/>
          <a:stretch>
            <a:fillRect/>
          </a:stretch>
        </p:blipFill>
        <p:spPr>
          <a:xfrm>
            <a:off x="323850" y="1341438"/>
            <a:ext cx="3238500" cy="2038350"/>
          </a:xfrm>
          <a:noFill/>
        </p:spPr>
      </p:pic>
      <p:sp>
        <p:nvSpPr>
          <p:cNvPr id="15364" name="Rectangle 15363"/>
          <p:cNvSpPr>
            <a:spLocks noChangeArrowheads="1"/>
          </p:cNvSpPr>
          <p:nvPr/>
        </p:nvSpPr>
        <p:spPr bwMode="auto">
          <a:xfrm>
            <a:off x="3708400" y="1412875"/>
            <a:ext cx="4572000" cy="1190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lang="tr-TR" i="1" dirty="0" smtClean="0"/>
              <a:t>A</a:t>
            </a:r>
            <a:r>
              <a:rPr lang="tr-TR" dirty="0" smtClean="0"/>
              <a:t> </a:t>
            </a:r>
            <a:r>
              <a:rPr lang="tr-TR" dirty="0"/>
              <a:t>yüzeyinden geçen elektrik yükleri. Yüzeyden birim zamanda geçen yük miktarına akım </a:t>
            </a:r>
            <a:r>
              <a:rPr lang="tr-TR" i="1" dirty="0"/>
              <a:t>I</a:t>
            </a:r>
            <a:r>
              <a:rPr lang="tr-TR" dirty="0"/>
              <a:t> diyoruz. Akım yönü pozitif yüklerin hareketi doğrultusundadır.</a:t>
            </a:r>
          </a:p>
        </p:txBody>
      </p:sp>
      <p:sp>
        <p:nvSpPr>
          <p:cNvPr id="15365" name="Rectangle 15364"/>
          <p:cNvSpPr>
            <a:spLocks noChangeArrowheads="1"/>
          </p:cNvSpPr>
          <p:nvPr/>
        </p:nvSpPr>
        <p:spPr bwMode="auto">
          <a:xfrm>
            <a:off x="179388" y="3573463"/>
            <a:ext cx="8713787" cy="752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nSpc>
                <a:spcPct val="120000"/>
              </a:lnSpc>
            </a:pPr>
            <a:r>
              <a:rPr lang="tr-TR" i="1"/>
              <a:t>A</a:t>
            </a:r>
            <a:r>
              <a:rPr lang="tr-TR"/>
              <a:t> birim yüzeyinden </a:t>
            </a:r>
            <a:r>
              <a:rPr lang="el-GR"/>
              <a:t>Δ</a:t>
            </a:r>
            <a:r>
              <a:rPr lang="tr-TR" i="1"/>
              <a:t>t</a:t>
            </a:r>
            <a:r>
              <a:rPr lang="tr-TR"/>
              <a:t> birim zamanında geçen </a:t>
            </a:r>
            <a:r>
              <a:rPr lang="el-GR"/>
              <a:t>Δ</a:t>
            </a:r>
            <a:r>
              <a:rPr lang="tr-TR" i="1"/>
              <a:t>Q</a:t>
            </a:r>
            <a:r>
              <a:rPr lang="tr-TR"/>
              <a:t> yük miktarı ortalama akımı </a:t>
            </a:r>
            <a:r>
              <a:rPr lang="tr-TR" i="1"/>
              <a:t>I</a:t>
            </a:r>
            <a:r>
              <a:rPr lang="tr-TR" baseline="-25000"/>
              <a:t>av</a:t>
            </a:r>
            <a:r>
              <a:rPr lang="tr-TR"/>
              <a:t> verir :</a:t>
            </a:r>
          </a:p>
        </p:txBody>
      </p:sp>
      <p:pic>
        <p:nvPicPr>
          <p:cNvPr id="15366" name="Shape 15365"/>
          <p:cNvPicPr>
            <a:picLocks noGrp="1" noChangeAspect="1" noChangeArrowheads="1"/>
          </p:cNvPicPr>
          <p:nvPr>
            <p:ph sz="half" idx="2"/>
          </p:nvPr>
        </p:nvPicPr>
        <p:blipFill>
          <a:blip r:embed="rId4">
            <a:extLst>
              <a:ext uri="{28A0092B-C50C-407E-A947-70E740481C1C}">
                <a14:useLocalDpi xmlns:a14="http://schemas.microsoft.com/office/drawing/2010/main" val="0"/>
              </a:ext>
            </a:extLst>
          </a:blip>
          <a:srcRect/>
          <a:stretch>
            <a:fillRect/>
          </a:stretch>
        </p:blipFill>
        <p:spPr>
          <a:xfrm>
            <a:off x="2771775" y="4508500"/>
            <a:ext cx="1584325" cy="973138"/>
          </a:xfrm>
          <a:noFill/>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hape 4"/>
          <p:cNvSpPr>
            <a:spLocks noGrp="1"/>
          </p:cNvSpPr>
          <p:nvPr>
            <p:ph type="sldNum" sz="quarter" idx="12"/>
          </p:nvPr>
        </p:nvSpPr>
        <p:spPr>
          <a:noFill/>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0320AE05-9E28-4D27-9E04-7BA5FBAD073E}" type="slidenum">
              <a:rPr lang="en-US"/>
              <a:pPr eaLnBrk="1" hangingPunct="1"/>
              <a:t>5</a:t>
            </a:fld>
            <a:endParaRPr lang="en-US"/>
          </a:p>
        </p:txBody>
      </p:sp>
      <p:sp>
        <p:nvSpPr>
          <p:cNvPr id="212994" name="Shape 212993"/>
          <p:cNvSpPr>
            <a:spLocks noGrp="1" noChangeArrowheads="1"/>
          </p:cNvSpPr>
          <p:nvPr>
            <p:ph type="title"/>
          </p:nvPr>
        </p:nvSpPr>
        <p:spPr>
          <a:noFill/>
        </p:spPr>
        <p:txBody>
          <a:bodyPr/>
          <a:lstStyle/>
          <a:p>
            <a:pPr marL="0" indent="0" defTabSz="914400" eaLnBrk="1" hangingPunct="1"/>
            <a:r>
              <a:rPr lang="tr-TR" sz="3600" dirty="0" smtClean="0">
                <a:solidFill>
                  <a:schemeClr val="tx1"/>
                </a:solidFill>
              </a:rPr>
              <a:t>Elektrik </a:t>
            </a:r>
            <a:r>
              <a:rPr lang="tr-TR" sz="3600" dirty="0" smtClean="0">
                <a:solidFill>
                  <a:schemeClr val="tx1"/>
                </a:solidFill>
              </a:rPr>
              <a:t>akımı</a:t>
            </a:r>
            <a:endParaRPr lang="tr-TR" dirty="0" smtClean="0"/>
          </a:p>
        </p:txBody>
      </p:sp>
      <p:pic>
        <p:nvPicPr>
          <p:cNvPr id="16387" name="Shape 16386"/>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a:xfrm>
            <a:off x="1331913" y="1412875"/>
            <a:ext cx="4392612" cy="3881438"/>
          </a:xfrm>
          <a:noFill/>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hape 5"/>
          <p:cNvSpPr>
            <a:spLocks noGrp="1"/>
          </p:cNvSpPr>
          <p:nvPr>
            <p:ph type="sldNum" sz="quarter" idx="12"/>
          </p:nvPr>
        </p:nvSpPr>
        <p:spPr>
          <a:noFill/>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8E63A3DD-AA3B-4CCF-B13B-0F3E716BF491}" type="slidenum">
              <a:rPr lang="en-US"/>
              <a:pPr eaLnBrk="1" hangingPunct="1"/>
              <a:t>6</a:t>
            </a:fld>
            <a:endParaRPr lang="en-US"/>
          </a:p>
        </p:txBody>
      </p:sp>
      <p:sp>
        <p:nvSpPr>
          <p:cNvPr id="215042" name="Shape 215041"/>
          <p:cNvSpPr>
            <a:spLocks noGrp="1" noChangeArrowheads="1"/>
          </p:cNvSpPr>
          <p:nvPr>
            <p:ph type="title"/>
          </p:nvPr>
        </p:nvSpPr>
        <p:spPr>
          <a:noFill/>
        </p:spPr>
        <p:txBody>
          <a:bodyPr/>
          <a:lstStyle/>
          <a:p>
            <a:pPr marL="0" indent="0" defTabSz="914400" eaLnBrk="1" hangingPunct="1"/>
            <a:r>
              <a:rPr lang="tr-TR" sz="3200" smtClean="0"/>
              <a:t>Akımın mikroskopik modeli</a:t>
            </a:r>
            <a:endParaRPr lang="tr-TR" smtClean="0"/>
          </a:p>
        </p:txBody>
      </p:sp>
      <p:pic>
        <p:nvPicPr>
          <p:cNvPr id="18435" name="Shape 18434"/>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a:xfrm>
            <a:off x="684213" y="1268413"/>
            <a:ext cx="3629025" cy="2381250"/>
          </a:xfrm>
          <a:noFill/>
        </p:spPr>
      </p:pic>
      <p:sp>
        <p:nvSpPr>
          <p:cNvPr id="18436" name="Rectangle 18435"/>
          <p:cNvSpPr>
            <a:spLocks noChangeArrowheads="1"/>
          </p:cNvSpPr>
          <p:nvPr/>
        </p:nvSpPr>
        <p:spPr bwMode="auto">
          <a:xfrm>
            <a:off x="4572000" y="1484313"/>
            <a:ext cx="4572000" cy="2733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nSpc>
                <a:spcPct val="120000"/>
              </a:lnSpc>
            </a:pPr>
            <a:r>
              <a:rPr lang="tr-TR" b="1"/>
              <a:t>Şekil 27.2 </a:t>
            </a:r>
            <a:r>
              <a:rPr lang="tr-TR"/>
              <a:t>Düzgün iletkenin </a:t>
            </a:r>
            <a:r>
              <a:rPr lang="tr-TR" i="1"/>
              <a:t>A</a:t>
            </a:r>
            <a:r>
              <a:rPr lang="tr-TR"/>
              <a:t> kesiti. Hareketli yükler </a:t>
            </a:r>
            <a:r>
              <a:rPr lang="tr-TR" i="1"/>
              <a:t>v</a:t>
            </a:r>
            <a:r>
              <a:rPr lang="tr-TR" i="1" baseline="-25000"/>
              <a:t>d</a:t>
            </a:r>
            <a:r>
              <a:rPr lang="tr-TR"/>
              <a:t>, sürati ile hareket ederler ve </a:t>
            </a:r>
            <a:r>
              <a:rPr lang="tr-TR" i="1"/>
              <a:t>x</a:t>
            </a:r>
            <a:r>
              <a:rPr lang="tr-TR"/>
              <a:t> boyunca </a:t>
            </a:r>
            <a:r>
              <a:rPr lang="el-GR">
                <a:cs typeface="Arial" charset="0"/>
              </a:rPr>
              <a:t>Δ</a:t>
            </a:r>
            <a:r>
              <a:rPr lang="tr-TR" i="1"/>
              <a:t>t </a:t>
            </a:r>
            <a:r>
              <a:rPr lang="tr-TR"/>
              <a:t>süresinde</a:t>
            </a:r>
          </a:p>
          <a:p>
            <a:pPr>
              <a:lnSpc>
                <a:spcPct val="120000"/>
              </a:lnSpc>
            </a:pPr>
            <a:r>
              <a:rPr lang="el-GR">
                <a:cs typeface="Arial" charset="0"/>
              </a:rPr>
              <a:t>Δ</a:t>
            </a:r>
            <a:r>
              <a:rPr lang="tr-TR" i="1"/>
              <a:t>x </a:t>
            </a:r>
            <a:r>
              <a:rPr lang="tr-TR"/>
              <a:t>= </a:t>
            </a:r>
            <a:r>
              <a:rPr lang="tr-TR" i="1"/>
              <a:t>v</a:t>
            </a:r>
            <a:r>
              <a:rPr lang="tr-TR" i="1" baseline="-25000"/>
              <a:t>d</a:t>
            </a:r>
            <a:r>
              <a:rPr lang="tr-TR" i="1"/>
              <a:t> </a:t>
            </a:r>
            <a:r>
              <a:rPr lang="el-GR">
                <a:cs typeface="Arial" charset="0"/>
              </a:rPr>
              <a:t>Δ</a:t>
            </a:r>
            <a:r>
              <a:rPr lang="tr-TR" i="1"/>
              <a:t>t</a:t>
            </a:r>
            <a:r>
              <a:rPr lang="tr-TR"/>
              <a:t> kadar yol alırlar. </a:t>
            </a:r>
            <a:r>
              <a:rPr lang="el-GR">
                <a:cs typeface="Arial" charset="0"/>
              </a:rPr>
              <a:t>Δ</a:t>
            </a:r>
            <a:r>
              <a:rPr lang="tr-TR" i="1"/>
              <a:t>t </a:t>
            </a:r>
            <a:r>
              <a:rPr lang="tr-TR"/>
              <a:t>yi zaman aralığı olarak seçersek iletkenin silindir şeklindeki </a:t>
            </a:r>
            <a:r>
              <a:rPr lang="el-GR"/>
              <a:t>Δ</a:t>
            </a:r>
            <a:r>
              <a:rPr lang="tr-TR" i="1"/>
              <a:t>x </a:t>
            </a:r>
            <a:r>
              <a:rPr lang="tr-TR"/>
              <a:t>uzunluğundan geçen yük miktarı </a:t>
            </a:r>
            <a:r>
              <a:rPr lang="tr-TR" i="1"/>
              <a:t>nAv</a:t>
            </a:r>
            <a:r>
              <a:rPr lang="tr-TR" i="1" baseline="-25000"/>
              <a:t>d</a:t>
            </a:r>
            <a:r>
              <a:rPr lang="tr-TR" i="1"/>
              <a:t> </a:t>
            </a:r>
            <a:r>
              <a:rPr lang="el-GR"/>
              <a:t>Δ</a:t>
            </a:r>
            <a:r>
              <a:rPr lang="tr-TR" i="1"/>
              <a:t>t</a:t>
            </a:r>
            <a:r>
              <a:rPr lang="tr-TR"/>
              <a:t>, dir. Burada </a:t>
            </a:r>
            <a:r>
              <a:rPr lang="tr-TR" i="1"/>
              <a:t>n </a:t>
            </a:r>
            <a:r>
              <a:rPr lang="tr-TR"/>
              <a:t>birim hacimdeki yük taşıyıcılarının sayısıdır.</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hape 4"/>
          <p:cNvSpPr>
            <a:spLocks noGrp="1"/>
          </p:cNvSpPr>
          <p:nvPr>
            <p:ph type="sldNum" sz="quarter" idx="12"/>
          </p:nvPr>
        </p:nvSpPr>
        <p:spPr>
          <a:noFill/>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0568F689-7783-4BB6-9C57-90A844435A44}" type="slidenum">
              <a:rPr lang="en-US"/>
              <a:pPr eaLnBrk="1" hangingPunct="1"/>
              <a:t>7</a:t>
            </a:fld>
            <a:endParaRPr lang="en-US"/>
          </a:p>
        </p:txBody>
      </p:sp>
      <p:sp>
        <p:nvSpPr>
          <p:cNvPr id="218117" name="Shape 218116"/>
          <p:cNvSpPr>
            <a:spLocks noGrp="1" noChangeArrowheads="1"/>
          </p:cNvSpPr>
          <p:nvPr>
            <p:ph type="title"/>
          </p:nvPr>
        </p:nvSpPr>
        <p:spPr>
          <a:noFill/>
        </p:spPr>
        <p:txBody>
          <a:bodyPr/>
          <a:lstStyle/>
          <a:p>
            <a:pPr marL="0" indent="0" defTabSz="914400" eaLnBrk="1" hangingPunct="1"/>
            <a:r>
              <a:rPr lang="tr-TR" sz="3200" smtClean="0"/>
              <a:t>Ortalama akım</a:t>
            </a:r>
            <a:endParaRPr lang="tr-TR" smtClean="0"/>
          </a:p>
        </p:txBody>
      </p:sp>
      <p:pic>
        <p:nvPicPr>
          <p:cNvPr id="20483" name="Shape 20482"/>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a:xfrm>
            <a:off x="2411413" y="1844675"/>
            <a:ext cx="4103687" cy="1995488"/>
          </a:xfrm>
          <a:noFill/>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hape 5"/>
          <p:cNvSpPr>
            <a:spLocks noGrp="1"/>
          </p:cNvSpPr>
          <p:nvPr>
            <p:ph type="sldNum" sz="quarter" idx="12"/>
          </p:nvPr>
        </p:nvSpPr>
        <p:spPr>
          <a:noFill/>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B17FF308-B2E0-4EEB-BDC3-D0A1E24D8D56}" type="slidenum">
              <a:rPr lang="en-US"/>
              <a:pPr eaLnBrk="1" hangingPunct="1"/>
              <a:t>8</a:t>
            </a:fld>
            <a:endParaRPr lang="en-US"/>
          </a:p>
        </p:txBody>
      </p:sp>
      <p:sp>
        <p:nvSpPr>
          <p:cNvPr id="228354" name="Shape 228353"/>
          <p:cNvSpPr>
            <a:spLocks noGrp="1" noChangeArrowheads="1"/>
          </p:cNvSpPr>
          <p:nvPr>
            <p:ph type="title"/>
          </p:nvPr>
        </p:nvSpPr>
        <p:spPr>
          <a:noFill/>
        </p:spPr>
        <p:txBody>
          <a:bodyPr/>
          <a:lstStyle/>
          <a:p>
            <a:pPr marL="0" indent="0" defTabSz="914400" eaLnBrk="1" hangingPunct="1"/>
            <a:r>
              <a:rPr lang="tr-TR" sz="3200" dirty="0" smtClean="0">
                <a:solidFill>
                  <a:schemeClr val="tx1"/>
                </a:solidFill>
              </a:rPr>
              <a:t>Direnç</a:t>
            </a:r>
            <a:endParaRPr lang="tr-TR" dirty="0" smtClean="0"/>
          </a:p>
        </p:txBody>
      </p:sp>
      <p:sp>
        <p:nvSpPr>
          <p:cNvPr id="27651" name="Rectangle 27650"/>
          <p:cNvSpPr>
            <a:spLocks noChangeArrowheads="1"/>
          </p:cNvSpPr>
          <p:nvPr/>
        </p:nvSpPr>
        <p:spPr bwMode="auto">
          <a:xfrm>
            <a:off x="250825" y="1323975"/>
            <a:ext cx="8713788" cy="2073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nSpc>
                <a:spcPct val="120000"/>
              </a:lnSpc>
            </a:pPr>
            <a:r>
              <a:rPr lang="tr-TR"/>
              <a:t>Bölüm 24 de bir iletkenin içindeki elektrik alanının sıfır olduğunu bulmuştuk. Tabiki bu koşul </a:t>
            </a:r>
            <a:r>
              <a:rPr lang="tr-TR" i="1"/>
              <a:t>sadece</a:t>
            </a:r>
            <a:r>
              <a:rPr lang="tr-TR"/>
              <a:t> elektrik olarak statik durumdaki iletkenler için geçerlidir. Bu kısımda iletken içinde elektrik olarak bir durağanlık yoksa ne olabilir sorusuna cevap aranacaktır. </a:t>
            </a:r>
            <a:r>
              <a:rPr lang="tr-TR" i="1"/>
              <a:t>A</a:t>
            </a:r>
            <a:r>
              <a:rPr lang="tr-TR"/>
              <a:t> kesitli bir iletkenin </a:t>
            </a:r>
            <a:r>
              <a:rPr lang="tr-TR" i="1"/>
              <a:t>I</a:t>
            </a:r>
            <a:r>
              <a:rPr lang="tr-TR"/>
              <a:t> akımı taşıdığını kabul edelim. Birim alandan geçen akım olarak tanımlananan </a:t>
            </a:r>
            <a:r>
              <a:rPr lang="tr-TR" i="1"/>
              <a:t>J </a:t>
            </a:r>
            <a:r>
              <a:rPr lang="tr-TR"/>
              <a:t>akım yoğunluğu ve akımın </a:t>
            </a:r>
            <a:r>
              <a:rPr lang="tr-TR" i="1"/>
              <a:t>I </a:t>
            </a:r>
            <a:r>
              <a:rPr lang="tr-TR"/>
              <a:t>= </a:t>
            </a:r>
            <a:r>
              <a:rPr lang="tr-TR" i="1"/>
              <a:t>nqv</a:t>
            </a:r>
            <a:r>
              <a:rPr lang="tr-TR" i="1" baseline="-25000"/>
              <a:t>d</a:t>
            </a:r>
            <a:r>
              <a:rPr lang="tr-TR" i="1"/>
              <a:t>A</a:t>
            </a:r>
            <a:r>
              <a:rPr lang="tr-TR"/>
              <a:t> ifadelerini kullanarak aşağıdakileri yazalım:</a:t>
            </a:r>
          </a:p>
        </p:txBody>
      </p:sp>
      <p:pic>
        <p:nvPicPr>
          <p:cNvPr id="27652" name="Shape 27651"/>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a:xfrm>
            <a:off x="900113" y="3573463"/>
            <a:ext cx="6767512" cy="1752600"/>
          </a:xfrm>
          <a:noFill/>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hape 4"/>
          <p:cNvSpPr>
            <a:spLocks noGrp="1"/>
          </p:cNvSpPr>
          <p:nvPr>
            <p:ph type="sldNum" sz="quarter" idx="12"/>
          </p:nvPr>
        </p:nvSpPr>
        <p:spPr>
          <a:noFill/>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4732BB46-2680-44B4-8AD7-CA2FE5E45145}" type="slidenum">
              <a:rPr lang="en-US"/>
              <a:pPr eaLnBrk="1" hangingPunct="1"/>
              <a:t>9</a:t>
            </a:fld>
            <a:endParaRPr lang="en-US"/>
          </a:p>
        </p:txBody>
      </p:sp>
      <p:sp>
        <p:nvSpPr>
          <p:cNvPr id="230402" name="Shape 230401"/>
          <p:cNvSpPr>
            <a:spLocks noGrp="1" noChangeArrowheads="1"/>
          </p:cNvSpPr>
          <p:nvPr>
            <p:ph type="title"/>
          </p:nvPr>
        </p:nvSpPr>
        <p:spPr>
          <a:noFill/>
        </p:spPr>
        <p:txBody>
          <a:bodyPr/>
          <a:lstStyle/>
          <a:p>
            <a:pPr marL="0" indent="0" defTabSz="914400" eaLnBrk="1" hangingPunct="1"/>
            <a:r>
              <a:rPr lang="tr-TR" sz="3200" smtClean="0"/>
              <a:t>Akım yoğunluğu</a:t>
            </a:r>
            <a:endParaRPr lang="tr-TR" smtClean="0"/>
          </a:p>
        </p:txBody>
      </p:sp>
      <p:sp>
        <p:nvSpPr>
          <p:cNvPr id="28675" name="Rectangle 28674"/>
          <p:cNvSpPr>
            <a:spLocks noChangeArrowheads="1"/>
          </p:cNvSpPr>
          <p:nvPr/>
        </p:nvSpPr>
        <p:spPr bwMode="auto">
          <a:xfrm>
            <a:off x="250825" y="1628775"/>
            <a:ext cx="8893175" cy="42084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lang="tr-TR"/>
              <a:t>Akım yoğunluğu J ve elektrik alanı E, iletkenlerde iki farklı nokta arasında oluşan potansiyel farkı içinde yük hareketini temsil eder. Akım yoğunluğu elektrik alanı ile doğru orantılıdır :</a:t>
            </a:r>
          </a:p>
          <a:p>
            <a:endParaRPr lang="tr-TR"/>
          </a:p>
          <a:p>
            <a:r>
              <a:rPr lang="tr-TR"/>
              <a:t>       J = </a:t>
            </a:r>
            <a:r>
              <a:rPr lang="el-GR">
                <a:cs typeface="Arial" charset="0"/>
              </a:rPr>
              <a:t>σ</a:t>
            </a:r>
            <a:r>
              <a:rPr lang="tr-TR">
                <a:cs typeface="Arial" charset="0"/>
              </a:rPr>
              <a:t>E</a:t>
            </a:r>
            <a:endParaRPr lang="el-GR">
              <a:cs typeface="Arial" charset="0"/>
            </a:endParaRPr>
          </a:p>
          <a:p>
            <a:endParaRPr lang="tr-TR"/>
          </a:p>
          <a:p>
            <a:r>
              <a:rPr lang="tr-TR"/>
              <a:t>Denklemdeki orantı sabiti </a:t>
            </a:r>
            <a:r>
              <a:rPr lang="el-GR"/>
              <a:t>σ</a:t>
            </a:r>
            <a:r>
              <a:rPr lang="tr-TR"/>
              <a:t> iletkenin iletkenlik sabitidir. Bu denkleme uyan malzemelere Ohm yasasına uyan malzemeler denir. Georg Simon Ohm u (1789–1854) bu çalışmalarından dolayı hatırlamak için direnç birimi olarak Ohm kullanılmaktadır. </a:t>
            </a:r>
          </a:p>
          <a:p>
            <a:endParaRPr lang="tr-TR"/>
          </a:p>
          <a:p>
            <a:r>
              <a:rPr lang="tr-TR" sz="2400" b="1"/>
              <a:t>Birçok malzeme için (metallerin çoğu) akım yoğunluğunun elektrik alanına oranı sabittir, </a:t>
            </a:r>
            <a:r>
              <a:rPr lang="el-GR" sz="2400" b="1"/>
              <a:t>σ</a:t>
            </a:r>
            <a:r>
              <a:rPr lang="tr-TR" sz="2400" b="1"/>
              <a:t> akımı oluşturan elektrik alanından bağımsızdır.</a:t>
            </a:r>
          </a:p>
        </p:txBody>
      </p:sp>
    </p:spTree>
  </p:cSld>
  <p:clrMapOvr>
    <a:masterClrMapping/>
  </p:clrMapOvr>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40000"/>
                <a:satMod val="155000"/>
              </a:schemeClr>
            </a:gs>
            <a:gs pos="65000">
              <a:schemeClr val="phClr">
                <a:shade val="85000"/>
                <a:satMod val="155000"/>
              </a:schemeClr>
            </a:gs>
            <a:gs pos="100000">
              <a:schemeClr val="phClr">
                <a:shade val="95000"/>
                <a:satMod val="155000"/>
              </a:schemeClr>
            </a:gs>
          </a:gsLst>
          <a:lin ang="16200000" scaled="0"/>
        </a:gradFill>
      </a:fillStyleLst>
      <a:lnStyleLst>
        <a:ln w="6350" cap="rnd" cmpd="sng" algn="ctr">
          <a:solidFill>
            <a:schemeClr val="phClr">
              <a:shade val="95000"/>
              <a:satMod val="105000"/>
            </a:schemeClr>
          </a:solidFill>
          <a:prstDash val="solid"/>
        </a:ln>
        <a:ln w="25400" cap="rnd" cmpd="sng" algn="ctr">
          <a:solidFill>
            <a:schemeClr val="phClr"/>
          </a:solidFill>
          <a:prstDash val="solid"/>
        </a:ln>
        <a:ln w="34925" cap="rnd" cmpd="sng" algn="ctr">
          <a:solidFill>
            <a:schemeClr val="phClr"/>
          </a:solidFill>
          <a:prstDash val="solid"/>
        </a:ln>
      </a:lnStyleLst>
      <a:effectStyleLst>
        <a:effectStyle>
          <a:effectLst>
            <a:outerShdw blurRad="50800" algn="tl" rotWithShape="0">
              <a:srgbClr val="000000">
                <a:alpha val="64000"/>
              </a:srgbClr>
            </a:outerShdw>
          </a:effectLst>
        </a:effectStyle>
        <a:effectStyle>
          <a:effectLst>
            <a:outerShdw blurRad="39000" dist="25400" dir="5400000">
              <a:srgbClr val="000000">
                <a:alpha val="35000"/>
              </a:srgbClr>
            </a:outerShdw>
          </a:effectLst>
        </a:effectStyle>
        <a:effectStyle>
          <a:effectLst>
            <a:outerShdw blurRad="39000" dist="25400" dir="5400000">
              <a:srgbClr val="000000">
                <a:alpha val="35000"/>
              </a:srgbClr>
            </a:outerShdw>
          </a:effectLst>
          <a:scene3d>
            <a:camera prst="orthographicFront" fov="0">
              <a:rot lat="0" lon="0" rev="0"/>
            </a:camera>
            <a:lightRig rig="threePt" dir="t">
              <a:rot lat="0" lon="0" rev="0"/>
            </a:lightRig>
          </a:scene3d>
          <a:sp3d prstMaterial="matte">
            <a:bevelT h="22225"/>
          </a:sp3d>
        </a:effectStyle>
      </a:effectStyleLst>
      <a:bgFillStyleLst>
        <a:solidFill>
          <a:schemeClr val="phClr"/>
        </a:solidFill>
        <a:gradFill rotWithShape="1">
          <a:gsLst>
            <a:gs pos="0">
              <a:schemeClr val="phClr">
                <a:shade val="50000"/>
                <a:satMod val="155000"/>
              </a:schemeClr>
            </a:gs>
            <a:gs pos="35000">
              <a:schemeClr val="phClr">
                <a:shade val="75000"/>
                <a:satMod val="155000"/>
              </a:schemeClr>
            </a:gs>
            <a:gs pos="100000">
              <a:schemeClr val="phClr">
                <a:tint val="80000"/>
                <a:satMod val="255000"/>
              </a:schemeClr>
            </a:gs>
          </a:gsLst>
          <a:lin ang="16200000" scaled="0"/>
        </a:gradFill>
        <a:gradFill rotWithShape="1">
          <a:gsLst>
            <a:gs pos="0">
              <a:schemeClr val="phClr">
                <a:tint val="80000"/>
                <a:satMod val="300000"/>
              </a:schemeClr>
            </a:gs>
            <a:gs pos="100000">
              <a:schemeClr val="phClr">
                <a:shade val="30000"/>
                <a:satMod val="200000"/>
              </a:schemeClr>
            </a:gs>
          </a:gsLst>
          <a:path path="circle">
            <a:fillToRect l="100000" t="100000" r="100000" b="10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40000"/>
                <a:satMod val="155000"/>
              </a:schemeClr>
            </a:gs>
            <a:gs pos="65000">
              <a:schemeClr val="phClr">
                <a:shade val="85000"/>
                <a:satMod val="155000"/>
              </a:schemeClr>
            </a:gs>
            <a:gs pos="100000">
              <a:schemeClr val="phClr">
                <a:shade val="95000"/>
                <a:satMod val="155000"/>
              </a:schemeClr>
            </a:gs>
          </a:gsLst>
          <a:lin ang="16200000" scaled="0"/>
        </a:gradFill>
      </a:fillStyleLst>
      <a:lnStyleLst>
        <a:ln w="6350" cap="rnd" cmpd="sng" algn="ctr">
          <a:solidFill>
            <a:schemeClr val="phClr">
              <a:shade val="95000"/>
              <a:satMod val="105000"/>
            </a:schemeClr>
          </a:solidFill>
          <a:prstDash val="solid"/>
        </a:ln>
        <a:ln w="25400" cap="rnd" cmpd="sng" algn="ctr">
          <a:solidFill>
            <a:schemeClr val="phClr"/>
          </a:solidFill>
          <a:prstDash val="solid"/>
        </a:ln>
        <a:ln w="34925" cap="rnd" cmpd="sng" algn="ctr">
          <a:solidFill>
            <a:schemeClr val="phClr"/>
          </a:solidFill>
          <a:prstDash val="solid"/>
        </a:ln>
      </a:lnStyleLst>
      <a:effectStyleLst>
        <a:effectStyle>
          <a:effectLst>
            <a:outerShdw blurRad="50800" algn="tl" rotWithShape="0">
              <a:srgbClr val="000000">
                <a:alpha val="64000"/>
              </a:srgbClr>
            </a:outerShdw>
          </a:effectLst>
        </a:effectStyle>
        <a:effectStyle>
          <a:effectLst>
            <a:outerShdw blurRad="39000" dist="25400" dir="5400000">
              <a:srgbClr val="000000">
                <a:alpha val="35000"/>
              </a:srgbClr>
            </a:outerShdw>
          </a:effectLst>
        </a:effectStyle>
        <a:effectStyle>
          <a:effectLst>
            <a:outerShdw blurRad="39000" dist="25400" dir="5400000">
              <a:srgbClr val="000000">
                <a:alpha val="35000"/>
              </a:srgbClr>
            </a:outerShdw>
          </a:effectLst>
          <a:scene3d>
            <a:camera prst="orthographicFront" fov="0">
              <a:rot lat="0" lon="0" rev="0"/>
            </a:camera>
            <a:lightRig rig="threePt" dir="t">
              <a:rot lat="0" lon="0" rev="0"/>
            </a:lightRig>
          </a:scene3d>
          <a:sp3d prstMaterial="matte">
            <a:bevelT h="22225"/>
          </a:sp3d>
        </a:effectStyle>
      </a:effectStyleLst>
      <a:bgFillStyleLst>
        <a:solidFill>
          <a:schemeClr val="phClr"/>
        </a:solidFill>
        <a:gradFill rotWithShape="1">
          <a:gsLst>
            <a:gs pos="0">
              <a:schemeClr val="phClr">
                <a:shade val="50000"/>
                <a:satMod val="155000"/>
              </a:schemeClr>
            </a:gs>
            <a:gs pos="35000">
              <a:schemeClr val="phClr">
                <a:shade val="75000"/>
                <a:satMod val="155000"/>
              </a:schemeClr>
            </a:gs>
            <a:gs pos="100000">
              <a:schemeClr val="phClr">
                <a:tint val="80000"/>
                <a:satMod val="255000"/>
              </a:schemeClr>
            </a:gs>
          </a:gsLst>
          <a:lin ang="16200000" scaled="0"/>
        </a:gradFill>
        <a:gradFill rotWithShape="1">
          <a:gsLst>
            <a:gs pos="0">
              <a:schemeClr val="phClr">
                <a:tint val="80000"/>
                <a:satMod val="300000"/>
              </a:schemeClr>
            </a:gs>
            <a:gs pos="100000">
              <a:schemeClr val="phClr">
                <a:shade val="30000"/>
                <a:satMod val="200000"/>
              </a:schemeClr>
            </a:gs>
          </a:gsLst>
          <a:path path="circle">
            <a:fillToRect l="100000" t="100000" r="100000" b="10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16759</TotalTime>
  <Words>985</Words>
  <Application>Microsoft Office PowerPoint</Application>
  <PresentationFormat>Ekran Gösterisi (4:3)</PresentationFormat>
  <Paragraphs>81</Paragraphs>
  <Slides>17</Slides>
  <Notes>16</Notes>
  <HiddenSlides>0</HiddenSlides>
  <MMClips>0</MMClips>
  <ScaleCrop>false</ScaleCrop>
  <HeadingPairs>
    <vt:vector size="4" baseType="variant">
      <vt:variant>
        <vt:lpstr>Tema</vt:lpstr>
      </vt:variant>
      <vt:variant>
        <vt:i4>1</vt:i4>
      </vt:variant>
      <vt:variant>
        <vt:lpstr>Slayt Başlıkları</vt:lpstr>
      </vt:variant>
      <vt:variant>
        <vt:i4>17</vt:i4>
      </vt:variant>
    </vt:vector>
  </HeadingPairs>
  <TitlesOfParts>
    <vt:vector size="18" baseType="lpstr">
      <vt:lpstr>Default Design</vt:lpstr>
      <vt:lpstr>Akım ve direnç</vt:lpstr>
      <vt:lpstr>Giriş</vt:lpstr>
      <vt:lpstr>Elektrik akımı</vt:lpstr>
      <vt:lpstr>Elektrik akımı</vt:lpstr>
      <vt:lpstr>Elektrik akımı</vt:lpstr>
      <vt:lpstr>Akımın mikroskopik modeli</vt:lpstr>
      <vt:lpstr>Ortalama akım</vt:lpstr>
      <vt:lpstr>Direnç</vt:lpstr>
      <vt:lpstr>Akım yoğunluğu</vt:lpstr>
      <vt:lpstr>Direnç</vt:lpstr>
      <vt:lpstr>Direncin birimi</vt:lpstr>
      <vt:lpstr>İletkenlik ve direnç</vt:lpstr>
      <vt:lpstr>Elektriksel güç</vt:lpstr>
      <vt:lpstr>Direnç ve bataryadan oluşan devre</vt:lpstr>
      <vt:lpstr>Direnç ve bataryadan oluşan devre</vt:lpstr>
      <vt:lpstr>Dirençte harcanan enerji ve güç</vt:lpstr>
      <vt:lpstr>Kaynaklar</vt:lpstr>
    </vt:vector>
  </TitlesOfParts>
  <Company>a</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k</dc:creator>
  <cp:lastModifiedBy>SUNUCU</cp:lastModifiedBy>
  <cp:revision>1072</cp:revision>
  <dcterms:created xsi:type="dcterms:W3CDTF">2005-10-13T20:33:39Z</dcterms:created>
  <dcterms:modified xsi:type="dcterms:W3CDTF">2017-09-29T12:09:20Z</dcterms:modified>
</cp:coreProperties>
</file>