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1" r:id="rId5"/>
    <p:sldId id="258" r:id="rId6"/>
    <p:sldId id="259" r:id="rId7"/>
    <p:sldId id="284" r:id="rId8"/>
    <p:sldId id="28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 </a:t>
            </a:r>
            <a:br>
              <a:rPr lang="tr-TR" dirty="0" smtClean="0"/>
            </a:br>
            <a:r>
              <a:rPr lang="tr-TR" dirty="0" smtClean="0"/>
              <a:t>2. 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a:t>Etik, ne yapmamız ya da ne yapmamamız, nasıl davranmamız, nasıl insanlar olmamız gerektiğini belirlemek üzere yaşantımızın yansımasıdır. Çevre etiğini iki düzeyde ele almaya çalışacağız: ilk olarak, ne yapmamız, nasıl yaşamamız gerektiği konusuna karar verilen pratik düzey; ikinci olarak nasıl karar verdiğimiz ve neye değer vereceğimiz üzerine düşünmeyi içeren daha soyut ve akademik bir düzey </a:t>
            </a:r>
            <a:endParaRPr lang="en-US" dirty="0"/>
          </a:p>
        </p:txBody>
      </p:sp>
    </p:spTree>
    <p:extLst>
      <p:ext uri="{BB962C8B-B14F-4D97-AF65-F5344CB8AC3E}">
        <p14:creationId xmlns:p14="http://schemas.microsoft.com/office/powerpoint/2010/main" val="305960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dirty="0"/>
              <a:t>Gübre ve böcek ilaçları gibi görünüşte zararsız sorunlarla ilgili olsa da nasıl yaşamamız gerektiğini düşünürken felsefi sayılabilecek bazı sorulara yanıt vermemiz gerekmektedir. Böcek türündeki kimi canlı organizmaları, yok etmeye çalışmak ne kadar doğrudur? Acaba böcek ilaçları diğer yaşam kaynakları açısından ne derece zararlıdır </a:t>
            </a:r>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MÖ. 400’lerde Sokrates, Atina toplumunu ve bireyin bu toplum içindeki rolünü sorgulamış; “Küçük bir şeyle uğraşmıyoruz; uğraştığımız şey nasıl yaşamamız gerektiğidir” </a:t>
            </a:r>
            <a:r>
              <a:rPr lang="tr-TR" dirty="0" smtClean="0"/>
              <a:t>demiştir. </a:t>
            </a:r>
            <a:endParaRPr lang="en-US" dirty="0"/>
          </a:p>
        </p:txBody>
      </p:sp>
    </p:spTree>
    <p:extLst>
      <p:ext uri="{BB962C8B-B14F-4D97-AF65-F5344CB8AC3E}">
        <p14:creationId xmlns:p14="http://schemas.microsoft.com/office/powerpoint/2010/main" val="17114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Temel sorun, sağlıklı ve adaletli bir çevre politikası yaratılabilmesinin ahlaksal, etik ya da düşünsel temellerini ortaya koymaktır. Nasıl yaşamamız gerektiğine ilişkin etik sorular ve yanıtlar, çevre sorunsalına bakışımızı da ortaya </a:t>
            </a:r>
            <a:r>
              <a:rPr lang="tr-TR" dirty="0" smtClean="0"/>
              <a:t>koyacaktır. </a:t>
            </a:r>
            <a:endParaRPr lang="en-US" dirty="0"/>
          </a:p>
        </p:txBody>
      </p:sp>
    </p:spTree>
    <p:extLst>
      <p:ext uri="{BB962C8B-B14F-4D97-AF65-F5344CB8AC3E}">
        <p14:creationId xmlns:p14="http://schemas.microsoft.com/office/powerpoint/2010/main" val="3638670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rmAutofit/>
          </a:bodyPr>
          <a:lstStyle/>
          <a:p>
            <a:r>
              <a:rPr lang="tr-TR" dirty="0"/>
              <a:t>Çevre etiği, insanlar ile doğal ve yapay çevreleri arasındaki ilişkilerin sistemli olarak incelenmesidir. “Çevre etiği, ahlak kurallarının insanların dünya karşısındaki davranışlarını yönettiğini ve yönetmesi gerektiğini varsayar. Bu doğrultuda çevre etiği kuramı, bu kuralların neler olduğunu, insanların kimlere ve nelere karşı sorumlulukları bulunduğunu açıklamak ve bu sorumlulukların neden haklı olduğunu göstermek zorundadır” </a:t>
            </a:r>
            <a:endParaRPr lang="en-US" dirty="0"/>
          </a:p>
        </p:txBody>
      </p:sp>
    </p:spTree>
    <p:extLst>
      <p:ext uri="{BB962C8B-B14F-4D97-AF65-F5344CB8AC3E}">
        <p14:creationId xmlns:p14="http://schemas.microsoft.com/office/powerpoint/2010/main" val="3475821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Etik, Yunanca gelenek anlamını taşıyan </a:t>
            </a:r>
            <a:r>
              <a:rPr lang="tr-TR" dirty="0" err="1"/>
              <a:t>ethos</a:t>
            </a:r>
            <a:r>
              <a:rPr lang="tr-TR" dirty="0"/>
              <a:t> sözcüğünden türetilmiştir. Bu anlamda etik, genel inançlarla, tavırlarla ya da alışılmış davranış yönlendiren kurallarla ilgilidir. Bu anlamda her toplumun kendine özgü bir etiği vardır</a:t>
            </a:r>
          </a:p>
        </p:txBody>
      </p:sp>
    </p:spTree>
    <p:extLst>
      <p:ext uri="{BB962C8B-B14F-4D97-AF65-F5344CB8AC3E}">
        <p14:creationId xmlns:p14="http://schemas.microsoft.com/office/powerpoint/2010/main" val="224279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Kaynakça</a:t>
            </a:r>
            <a:endParaRPr lang="tr-TR" dirty="0"/>
          </a:p>
        </p:txBody>
      </p:sp>
      <p:sp>
        <p:nvSpPr>
          <p:cNvPr id="3" name="İçerik Yer Tutucusu 2"/>
          <p:cNvSpPr>
            <a:spLocks noGrp="1"/>
          </p:cNvSpPr>
          <p:nvPr>
            <p:ph idx="1"/>
          </p:nvPr>
        </p:nvSpPr>
        <p:spPr/>
        <p:txBody>
          <a:bodyPr/>
          <a:lstStyle/>
          <a:p>
            <a:r>
              <a:rPr lang="tr-TR" dirty="0" err="1" smtClean="0"/>
              <a:t>Ataöv</a:t>
            </a:r>
            <a:r>
              <a:rPr lang="tr-TR" dirty="0" smtClean="0"/>
              <a:t>, </a:t>
            </a:r>
            <a:r>
              <a:rPr lang="tr-TR" dirty="0" err="1" smtClean="0"/>
              <a:t>Türkkaya</a:t>
            </a:r>
            <a:r>
              <a:rPr lang="tr-TR" dirty="0" smtClean="0"/>
              <a:t> (2009), Kapitalizm ve Çevre, İleri Yayınları, 1. Baskı, İstanbul.</a:t>
            </a:r>
          </a:p>
          <a:p>
            <a:r>
              <a:rPr lang="tr-TR" dirty="0" smtClean="0"/>
              <a:t>Cevizci, Ahmet (2013), Uygulamalı Etik, Say Yayınları, İstanbul.</a:t>
            </a:r>
          </a:p>
          <a:p>
            <a:r>
              <a:rPr lang="tr-TR" dirty="0" err="1" smtClean="0"/>
              <a:t>Des</a:t>
            </a:r>
            <a:r>
              <a:rPr lang="tr-TR" dirty="0" smtClean="0"/>
              <a:t> </a:t>
            </a:r>
            <a:r>
              <a:rPr lang="tr-TR" dirty="0" err="1" smtClean="0"/>
              <a:t>Jardins</a:t>
            </a:r>
            <a:r>
              <a:rPr lang="tr-TR" dirty="0" smtClean="0"/>
              <a:t>, Joseph R. </a:t>
            </a:r>
            <a:r>
              <a:rPr lang="tr-TR" dirty="0"/>
              <a:t>(2006), Çevre Etiği, İmge Kitabevi Yayınları, </a:t>
            </a:r>
            <a:r>
              <a:rPr lang="tr-TR" dirty="0" smtClean="0"/>
              <a:t>Ankara.</a:t>
            </a:r>
            <a:endParaRPr lang="tr-TR" dirty="0"/>
          </a:p>
          <a:p>
            <a:endParaRPr lang="tr-TR" dirty="0"/>
          </a:p>
        </p:txBody>
      </p:sp>
    </p:spTree>
    <p:extLst>
      <p:ext uri="{BB962C8B-B14F-4D97-AF65-F5344CB8AC3E}">
        <p14:creationId xmlns:p14="http://schemas.microsoft.com/office/powerpoint/2010/main" val="205656478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75</TotalTime>
  <Words>332</Words>
  <Application>Microsoft Office PowerPoint</Application>
  <PresentationFormat>Ekran Gösterisi (4:3)</PresentationFormat>
  <Paragraphs>17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Calisto MT</vt:lpstr>
      <vt:lpstr>Mistral</vt:lpstr>
      <vt:lpstr>Wingdings 2</vt:lpstr>
      <vt:lpstr>Travelogue</vt:lpstr>
      <vt:lpstr>ÇEVRE FELSEFESİ VE ÇEVRE ETİĞİ YAKLAŞIMLARI  2. Hafta</vt:lpstr>
      <vt:lpstr>ÇEVRE</vt:lpstr>
      <vt:lpstr>Çevre</vt:lpstr>
      <vt:lpstr>Çevre</vt:lpstr>
      <vt:lpstr>Çevre</vt:lpstr>
      <vt:lpstr>Çevre</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22</cp:revision>
  <dcterms:created xsi:type="dcterms:W3CDTF">2014-03-19T06:29:54Z</dcterms:created>
  <dcterms:modified xsi:type="dcterms:W3CDTF">2019-11-29T09:41:11Z</dcterms:modified>
</cp:coreProperties>
</file>