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5/7/2020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5/7/2020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5/7/2020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ÖBEK, TÜMCECİK VE TÜMCE</a:t>
            </a:r>
            <a:endParaRPr lang="tr-TR" dirty="0"/>
          </a:p>
        </p:txBody>
      </p:sp>
    </p:spTree>
    <p:extLst>
      <p:ext uri="{BB962C8B-B14F-4D97-AF65-F5344CB8AC3E}">
        <p14:creationId xmlns:p14="http://schemas.microsoft.com/office/powerpoint/2010/main" val="88256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ÖBEK</a:t>
            </a:r>
            <a:endParaRPr lang="tr-TR" dirty="0"/>
          </a:p>
        </p:txBody>
      </p:sp>
      <p:sp>
        <p:nvSpPr>
          <p:cNvPr id="3" name="İçerik Yer Tutucusu 2"/>
          <p:cNvSpPr>
            <a:spLocks noGrp="1"/>
          </p:cNvSpPr>
          <p:nvPr>
            <p:ph idx="1"/>
          </p:nvPr>
        </p:nvSpPr>
        <p:spPr/>
        <p:txBody>
          <a:bodyPr/>
          <a:lstStyle/>
          <a:p>
            <a:pPr marL="0" indent="0" algn="just">
              <a:buNone/>
            </a:pPr>
            <a:r>
              <a:rPr lang="tr-TR" dirty="0" smtClean="0"/>
              <a:t>Öbek, öznesi ve yüklemi ya da her ikisi olmayan sözcük grubu olarak tanımlanabilir.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Çizgili pijamalı çocuk</a:t>
            </a:r>
          </a:p>
          <a:p>
            <a:pPr marL="0" indent="0" algn="just">
              <a:buNone/>
            </a:pPr>
            <a:r>
              <a:rPr lang="tr-TR" dirty="0" smtClean="0"/>
              <a:t>Kayıp giden zaman</a:t>
            </a:r>
          </a:p>
          <a:p>
            <a:pPr marL="0" indent="0" algn="just">
              <a:buNone/>
            </a:pPr>
            <a:r>
              <a:rPr lang="tr-TR" dirty="0" smtClean="0"/>
              <a:t>Yağmurlu bir gün</a:t>
            </a:r>
            <a:endParaRPr lang="tr-TR" dirty="0"/>
          </a:p>
        </p:txBody>
      </p:sp>
    </p:spTree>
    <p:extLst>
      <p:ext uri="{BB962C8B-B14F-4D97-AF65-F5344CB8AC3E}">
        <p14:creationId xmlns:p14="http://schemas.microsoft.com/office/powerpoint/2010/main" val="418301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Öbek türleri</a:t>
            </a:r>
            <a:endParaRPr lang="tr-TR" dirty="0"/>
          </a:p>
        </p:txBody>
      </p:sp>
      <p:sp>
        <p:nvSpPr>
          <p:cNvPr id="3" name="İçerik Yer Tutucusu 2"/>
          <p:cNvSpPr>
            <a:spLocks noGrp="1"/>
          </p:cNvSpPr>
          <p:nvPr>
            <p:ph idx="1"/>
          </p:nvPr>
        </p:nvSpPr>
        <p:spPr>
          <a:xfrm>
            <a:off x="1069848" y="2735362"/>
            <a:ext cx="10058400" cy="2515906"/>
          </a:xfrm>
        </p:spPr>
        <p:txBody>
          <a:bodyPr/>
          <a:lstStyle/>
          <a:p>
            <a:r>
              <a:rPr lang="tr-TR" dirty="0" smtClean="0"/>
              <a:t>Ad öbeği</a:t>
            </a:r>
          </a:p>
          <a:p>
            <a:r>
              <a:rPr lang="tr-TR" dirty="0" smtClean="0"/>
              <a:t>Eylem öbeği</a:t>
            </a:r>
          </a:p>
          <a:p>
            <a:r>
              <a:rPr lang="tr-TR" dirty="0" smtClean="0"/>
              <a:t>İlgeç öbeği</a:t>
            </a:r>
          </a:p>
          <a:p>
            <a:r>
              <a:rPr lang="tr-TR" dirty="0" smtClean="0"/>
              <a:t>Sıfat öbeği</a:t>
            </a:r>
          </a:p>
          <a:p>
            <a:r>
              <a:rPr lang="tr-TR" dirty="0" smtClean="0"/>
              <a:t>Zarf öbeği</a:t>
            </a:r>
            <a:endParaRPr lang="tr-TR" dirty="0"/>
          </a:p>
        </p:txBody>
      </p:sp>
    </p:spTree>
    <p:extLst>
      <p:ext uri="{BB962C8B-B14F-4D97-AF65-F5344CB8AC3E}">
        <p14:creationId xmlns:p14="http://schemas.microsoft.com/office/powerpoint/2010/main" val="327895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TÜMCECİK</a:t>
            </a:r>
            <a:endParaRPr lang="tr-TR" dirty="0"/>
          </a:p>
        </p:txBody>
      </p:sp>
      <p:sp>
        <p:nvSpPr>
          <p:cNvPr id="3" name="İçerik Yer Tutucusu 2"/>
          <p:cNvSpPr>
            <a:spLocks noGrp="1"/>
          </p:cNvSpPr>
          <p:nvPr>
            <p:ph idx="1"/>
          </p:nvPr>
        </p:nvSpPr>
        <p:spPr/>
        <p:txBody>
          <a:bodyPr/>
          <a:lstStyle/>
          <a:p>
            <a:pPr marL="0" indent="0" algn="just">
              <a:buNone/>
            </a:pPr>
            <a:r>
              <a:rPr lang="tr-TR" dirty="0" smtClean="0"/>
              <a:t>Hem öznesi hem de yüklemi olan ilişkili sözcük grubuna tümcecik adı verilir. Tümcecikler tamamlanmış bir düşünceyi oluşturmak zorunda değildir.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a:t>
            </a:r>
            <a:r>
              <a:rPr lang="tr-TR" u="sng" dirty="0" smtClean="0"/>
              <a:t>Ali </a:t>
            </a:r>
            <a:r>
              <a:rPr lang="tr-TR" u="sng" dirty="0" err="1" smtClean="0"/>
              <a:t>came</a:t>
            </a:r>
            <a:r>
              <a:rPr lang="tr-TR" u="sng" dirty="0" smtClean="0"/>
              <a:t> </a:t>
            </a:r>
            <a:r>
              <a:rPr lang="tr-TR" u="sng" dirty="0" err="1" smtClean="0"/>
              <a:t>home</a:t>
            </a:r>
            <a:r>
              <a:rPr lang="tr-TR" u="sng" dirty="0" smtClean="0"/>
              <a:t> </a:t>
            </a:r>
            <a:r>
              <a:rPr lang="tr-TR" dirty="0" err="1" smtClean="0"/>
              <a:t>and</a:t>
            </a:r>
            <a:r>
              <a:rPr lang="tr-TR" dirty="0" smtClean="0"/>
              <a:t> </a:t>
            </a:r>
            <a:r>
              <a:rPr lang="tr-TR" u="sng" dirty="0" smtClean="0"/>
              <a:t>he </a:t>
            </a:r>
            <a:r>
              <a:rPr lang="tr-TR" u="sng" dirty="0" err="1" smtClean="0"/>
              <a:t>watched</a:t>
            </a:r>
            <a:r>
              <a:rPr lang="tr-TR" u="sng" dirty="0" smtClean="0"/>
              <a:t> </a:t>
            </a:r>
            <a:r>
              <a:rPr lang="tr-TR" u="sng" dirty="0" err="1" smtClean="0"/>
              <a:t>television</a:t>
            </a:r>
            <a:r>
              <a:rPr lang="tr-TR" dirty="0" smtClean="0"/>
              <a:t>. </a:t>
            </a:r>
          </a:p>
          <a:p>
            <a:pPr marL="0" indent="0" algn="just">
              <a:buNone/>
            </a:pPr>
            <a:r>
              <a:rPr lang="tr-TR" dirty="0"/>
              <a:t>	</a:t>
            </a:r>
            <a:r>
              <a:rPr lang="tr-TR" dirty="0" smtClean="0"/>
              <a:t>	     Tümcecik		    Tümcecik </a:t>
            </a:r>
            <a:endParaRPr lang="tr-TR" dirty="0"/>
          </a:p>
        </p:txBody>
      </p:sp>
    </p:spTree>
    <p:extLst>
      <p:ext uri="{BB962C8B-B14F-4D97-AF65-F5344CB8AC3E}">
        <p14:creationId xmlns:p14="http://schemas.microsoft.com/office/powerpoint/2010/main" val="1298560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TÜMCECİK TÜRLERİ</a:t>
            </a:r>
            <a:endParaRPr lang="tr-TR" dirty="0"/>
          </a:p>
        </p:txBody>
      </p:sp>
      <p:sp>
        <p:nvSpPr>
          <p:cNvPr id="3" name="İçerik Yer Tutucusu 2"/>
          <p:cNvSpPr>
            <a:spLocks noGrp="1"/>
          </p:cNvSpPr>
          <p:nvPr>
            <p:ph idx="1"/>
          </p:nvPr>
        </p:nvSpPr>
        <p:spPr>
          <a:xfrm>
            <a:off x="1069848" y="2461043"/>
            <a:ext cx="10058400" cy="2463655"/>
          </a:xfrm>
        </p:spPr>
        <p:txBody>
          <a:bodyPr/>
          <a:lstStyle/>
          <a:p>
            <a:pPr marL="0" indent="0">
              <a:buNone/>
            </a:pPr>
            <a:r>
              <a:rPr lang="tr-TR" dirty="0" smtClean="0"/>
              <a:t>Tümcecik iki alt türe ayrılır:</a:t>
            </a:r>
          </a:p>
          <a:p>
            <a:pPr marL="0" indent="0">
              <a:buNone/>
            </a:pPr>
            <a:endParaRPr lang="tr-TR" dirty="0" smtClean="0"/>
          </a:p>
          <a:p>
            <a:r>
              <a:rPr lang="tr-TR" dirty="0" smtClean="0"/>
              <a:t>Bağımsız tümcecik</a:t>
            </a:r>
          </a:p>
          <a:p>
            <a:r>
              <a:rPr lang="tr-TR" dirty="0" smtClean="0"/>
              <a:t>Bağımlı tümcecik</a:t>
            </a:r>
            <a:endParaRPr lang="tr-TR" dirty="0"/>
          </a:p>
        </p:txBody>
      </p:sp>
    </p:spTree>
    <p:extLst>
      <p:ext uri="{BB962C8B-B14F-4D97-AF65-F5344CB8AC3E}">
        <p14:creationId xmlns:p14="http://schemas.microsoft.com/office/powerpoint/2010/main" val="2580431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Bağımsız tümcecik</a:t>
            </a:r>
            <a:endParaRPr lang="tr-TR" dirty="0"/>
          </a:p>
        </p:txBody>
      </p:sp>
      <p:sp>
        <p:nvSpPr>
          <p:cNvPr id="3" name="İçerik Yer Tutucusu 2"/>
          <p:cNvSpPr>
            <a:spLocks noGrp="1"/>
          </p:cNvSpPr>
          <p:nvPr>
            <p:ph idx="1"/>
          </p:nvPr>
        </p:nvSpPr>
        <p:spPr>
          <a:xfrm>
            <a:off x="1069848" y="2312126"/>
            <a:ext cx="10058400" cy="3860074"/>
          </a:xfrm>
        </p:spPr>
        <p:txBody>
          <a:bodyPr/>
          <a:lstStyle/>
          <a:p>
            <a:pPr marL="0" indent="0" algn="just">
              <a:buNone/>
            </a:pPr>
            <a:r>
              <a:rPr lang="tr-TR" dirty="0" smtClean="0"/>
              <a:t>Bir öznesi ve yüklemi olan ve bir tümce gibi tek başına durabilen tümcecikler bağımsız tümcecik olarak adlandırılır. Tek başına durabilen bağımsız bir tümcecik basit bir tümcedir.</a:t>
            </a:r>
          </a:p>
          <a:p>
            <a:pPr algn="just"/>
            <a:endParaRPr lang="tr-TR" dirty="0"/>
          </a:p>
          <a:p>
            <a:pPr marL="0" indent="0" algn="just">
              <a:buNone/>
            </a:pPr>
            <a:r>
              <a:rPr lang="tr-TR" dirty="0" smtClean="0"/>
              <a:t>Örnek:</a:t>
            </a:r>
          </a:p>
          <a:p>
            <a:pPr marL="0" indent="0" algn="just">
              <a:buNone/>
            </a:pPr>
            <a:endParaRPr lang="tr-TR" dirty="0" smtClean="0"/>
          </a:p>
          <a:p>
            <a:pPr marL="0" indent="0" algn="just">
              <a:buNone/>
            </a:pPr>
            <a:r>
              <a:rPr lang="tr-TR" dirty="0" smtClean="0"/>
              <a:t>		Yaşlı meşe ağacı eninde sonunda kesilebilir. </a:t>
            </a:r>
            <a:endParaRPr lang="tr-TR" dirty="0"/>
          </a:p>
        </p:txBody>
      </p:sp>
    </p:spTree>
    <p:extLst>
      <p:ext uri="{BB962C8B-B14F-4D97-AF65-F5344CB8AC3E}">
        <p14:creationId xmlns:p14="http://schemas.microsoft.com/office/powerpoint/2010/main" val="2473775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BAĞIMLI TÜMCECİK</a:t>
            </a:r>
            <a:endParaRPr lang="tr-TR" dirty="0"/>
          </a:p>
        </p:txBody>
      </p:sp>
      <p:sp>
        <p:nvSpPr>
          <p:cNvPr id="3" name="İçerik Yer Tutucusu 2"/>
          <p:cNvSpPr>
            <a:spLocks noGrp="1"/>
          </p:cNvSpPr>
          <p:nvPr>
            <p:ph idx="1"/>
          </p:nvPr>
        </p:nvSpPr>
        <p:spPr>
          <a:xfrm>
            <a:off x="1069848" y="2839866"/>
            <a:ext cx="10058400" cy="2398341"/>
          </a:xfrm>
        </p:spPr>
        <p:txBody>
          <a:bodyPr/>
          <a:lstStyle/>
          <a:p>
            <a:pPr marL="0" indent="0" algn="just">
              <a:buNone/>
            </a:pPr>
            <a:r>
              <a:rPr lang="tr-TR" dirty="0" smtClean="0"/>
              <a:t>Hem öznesi hem de yüklemi olan ancak tamamlanmış bir düşünceyi anlatmayan tümceciklerdir. Bu tümcecikler tek başına bir tümce olamaz. Bu tümceciklerin anlam taşıması bağımsız bir tümcecikle ilişkili olmalarına bağlıdır. Bu tümcecikler yantümce bağlaçlarıyla başladıkları için aynı zamanda yantümce olarak da bilinirler. </a:t>
            </a:r>
          </a:p>
          <a:p>
            <a:pPr marL="0" indent="0" algn="just">
              <a:buNone/>
            </a:pPr>
            <a:endParaRPr lang="tr-TR" dirty="0"/>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1354726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a:t>
            </a:r>
            <a:endParaRPr lang="tr-TR" dirty="0"/>
          </a:p>
        </p:txBody>
      </p:sp>
      <p:sp>
        <p:nvSpPr>
          <p:cNvPr id="3" name="İçerik Yer Tutucusu 2"/>
          <p:cNvSpPr>
            <a:spLocks noGrp="1"/>
          </p:cNvSpPr>
          <p:nvPr>
            <p:ph idx="1"/>
          </p:nvPr>
        </p:nvSpPr>
        <p:spPr>
          <a:xfrm>
            <a:off x="1069848" y="2565545"/>
            <a:ext cx="10058400" cy="3182112"/>
          </a:xfrm>
        </p:spPr>
        <p:txBody>
          <a:bodyPr/>
          <a:lstStyle/>
          <a:p>
            <a:pPr marL="0" indent="0" algn="just">
              <a:buNone/>
            </a:pPr>
            <a:r>
              <a:rPr lang="tr-TR" dirty="0" smtClean="0"/>
              <a:t>En az bir öznesi ve bir yüklemi olan ve tamamlanmış bir düşünceyi gösteren yapılardır. Tümceler her zaman büyük harfle başlar ve nokta, soru işareti ya da ünlem işaretiyle biter.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Ali dün sinemaya gitti. </a:t>
            </a:r>
            <a:endParaRPr lang="tr-TR" dirty="0"/>
          </a:p>
        </p:txBody>
      </p:sp>
    </p:spTree>
    <p:extLst>
      <p:ext uri="{BB962C8B-B14F-4D97-AF65-F5344CB8AC3E}">
        <p14:creationId xmlns:p14="http://schemas.microsoft.com/office/powerpoint/2010/main" val="4294541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2013</TotalTime>
  <Words>194</Words>
  <Application>Microsoft Office PowerPoint</Application>
  <PresentationFormat>Geniş ekran</PresentationFormat>
  <Paragraphs>42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Rockwell</vt:lpstr>
      <vt:lpstr>Rockwell Condensed</vt:lpstr>
      <vt:lpstr>Wingdings</vt:lpstr>
      <vt:lpstr>Wood Type Yazı Tipi</vt:lpstr>
      <vt:lpstr>ÖBEK, TÜMCECİK VE TÜMCE</vt:lpstr>
      <vt:lpstr>ÖBEK</vt:lpstr>
      <vt:lpstr>Öbek türleri</vt:lpstr>
      <vt:lpstr>TÜMCECİK</vt:lpstr>
      <vt:lpstr>TÜMCECİK TÜRLERİ</vt:lpstr>
      <vt:lpstr>Bağımsız tümcecik</vt:lpstr>
      <vt:lpstr>BAĞIMLI TÜMCECİK</vt:lpstr>
      <vt:lpstr>TÜMCE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ÖBEK, TÜMCECİK VE TÜMCE</dc:title>
  <dc:creator>teknik</dc:creator>
  <cp:lastModifiedBy>teknik</cp:lastModifiedBy>
  <cp:revision>10</cp:revision>
  <dcterms:created xsi:type="dcterms:W3CDTF">2020-05-07T15:58:33Z</dcterms:created>
  <dcterms:modified xsi:type="dcterms:W3CDTF">2020-05-09T01:32:21Z</dcterms:modified>
</cp:coreProperties>
</file>