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6" r:id="rId3"/>
    <p:sldId id="373" r:id="rId4"/>
    <p:sldId id="374" r:id="rId5"/>
    <p:sldId id="375" r:id="rId6"/>
    <p:sldId id="376" r:id="rId7"/>
    <p:sldId id="377" r:id="rId8"/>
    <p:sldId id="37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Serbest Model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03848" y="1600200"/>
            <a:ext cx="5482952" cy="4525963"/>
          </a:xfrm>
        </p:spPr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Bütün haberleşme kanallarının her zaman ve herkese açık olduğu, herkesin herkese hiçbir kısıtlama olmadan iletişimde bulunduğu demokratik bir modeldir.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276872"/>
            <a:ext cx="3125520" cy="282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8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tr-TR" sz="2400" dirty="0"/>
              <a:t>Grup iletişiminde grup üyeleri, düşüncelerini grubun diğer üyeleri ile iletişim </a:t>
            </a:r>
            <a:r>
              <a:rPr lang="tr-TR" sz="2400" dirty="0" smtClean="0"/>
              <a:t>kurarak paylaşır</a:t>
            </a:r>
            <a:r>
              <a:rPr lang="tr-TR" sz="2400" dirty="0"/>
              <a:t>. Grup iletişiminin etkinliğini artırmak için takip edilecek bazı kuralları su </a:t>
            </a:r>
            <a:r>
              <a:rPr lang="tr-TR" sz="2400" dirty="0" smtClean="0"/>
              <a:t>şekilde açıklayabiliriz:</a:t>
            </a:r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 smtClean="0"/>
              <a:t>Grup </a:t>
            </a:r>
            <a:r>
              <a:rPr lang="tr-TR" sz="2400" dirty="0"/>
              <a:t>üyesi, iletişimde sözleri ağzında gevelerse, söylenen şey önemli olsa </a:t>
            </a:r>
            <a:r>
              <a:rPr lang="tr-TR" sz="2400" dirty="0" smtClean="0"/>
              <a:t>bile, söyleyiş </a:t>
            </a:r>
            <a:r>
              <a:rPr lang="tr-TR" sz="2400" dirty="0"/>
              <a:t>biçiminden dolayı etkisiz kalır,</a:t>
            </a:r>
          </a:p>
          <a:p>
            <a:r>
              <a:rPr lang="tr-TR" sz="2400" dirty="0" smtClean="0"/>
              <a:t> </a:t>
            </a:r>
            <a:r>
              <a:rPr lang="tr-TR" sz="2400" dirty="0"/>
              <a:t>Açıklamaları ifade ediş biçimi, tüm grubu içine alacak biçimde olmalıdır. </a:t>
            </a:r>
            <a:r>
              <a:rPr lang="tr-TR" sz="2400" dirty="0" smtClean="0"/>
              <a:t>Birey kendini </a:t>
            </a:r>
            <a:r>
              <a:rPr lang="tr-TR" sz="2400" dirty="0"/>
              <a:t>vurgulamamalıdır,</a:t>
            </a:r>
          </a:p>
          <a:p>
            <a:r>
              <a:rPr lang="tr-TR" sz="2400" dirty="0" smtClean="0"/>
              <a:t>Grup </a:t>
            </a:r>
            <a:r>
              <a:rPr lang="tr-TR" sz="2400" dirty="0"/>
              <a:t>üyeleri düşünceleri organize ederken, bunu grubun diğer üyeleriyle </a:t>
            </a:r>
            <a:r>
              <a:rPr lang="tr-TR" sz="2400" dirty="0" smtClean="0"/>
              <a:t>birlikte etkileşimli </a:t>
            </a:r>
            <a:r>
              <a:rPr lang="tr-TR" sz="2400" dirty="0"/>
              <a:t>olarak yapmalıdır</a:t>
            </a:r>
            <a:r>
              <a:rPr lang="tr-TR" sz="2400" dirty="0" smtClean="0"/>
              <a:t>.</a:t>
            </a:r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88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Grup üyesinin düşünce ve görüşleriyle ilgili olarak söyledikleri, bir ihtiyaçla bağlantılı olmalıdır,</a:t>
            </a:r>
          </a:p>
          <a:p>
            <a:r>
              <a:rPr lang="tr-TR" sz="2400" dirty="0"/>
              <a:t>Belli bir zamanda söylenenler, sadece belli bir konu ile ilgili olmalıdır. Böylece grup söylenenleri daha iyi hazmedecektir,</a:t>
            </a:r>
          </a:p>
          <a:p>
            <a:r>
              <a:rPr lang="tr-TR" sz="2400" dirty="0"/>
              <a:t>Söylenenlerin grup üyeleri tarafından anlaşıldığından emin olmak için, konuşma özlü ve üyelerin anlayacağı dille yapılmalıdır.</a:t>
            </a:r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505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Kitle İletişimi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Kitle iletişimi, toplumu bilgilendirmek, bir kurumu veya kişiyi </a:t>
            </a:r>
            <a:r>
              <a:rPr lang="tr-TR" dirty="0" smtClean="0"/>
              <a:t>övmek, suçlamak</a:t>
            </a:r>
            <a:r>
              <a:rPr lang="tr-TR" dirty="0"/>
              <a:t>, savunmak amacıyla </a:t>
            </a:r>
            <a:r>
              <a:rPr lang="tr-TR" dirty="0" smtClean="0"/>
              <a:t>kurulabilir.</a:t>
            </a:r>
          </a:p>
          <a:p>
            <a:r>
              <a:rPr lang="tr-TR" dirty="0" smtClean="0"/>
              <a:t>Bir takım bilgilerin sembollerin, bir takım hedefler tarafından üretilmesi, geniş insan topluluklarına iletilmesi ve bu insanlar tarafından yorumlanması süreci kitle iletişimini oluşturur.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5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598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Modelleri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5936" y="1600200"/>
            <a:ext cx="4690864" cy="4525963"/>
          </a:xfrm>
        </p:spPr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Toplumsal ilişkiler sistemi olarak iletişim modelleri </a:t>
            </a:r>
          </a:p>
          <a:p>
            <a:pPr algn="ctr"/>
            <a:r>
              <a:rPr lang="tr-TR" dirty="0" smtClean="0"/>
              <a:t>Grup ilişkilerinin yapısına göre iletişim modelleri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6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88" y="2564904"/>
            <a:ext cx="3701464" cy="246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3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iletişimin kapsamına giren iletişim modelleri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Kişilerarası iletişim</a:t>
            </a:r>
          </a:p>
          <a:p>
            <a:r>
              <a:rPr lang="tr-TR" dirty="0" smtClean="0"/>
              <a:t>Kişi ile grup arasındaki iletişim</a:t>
            </a:r>
          </a:p>
          <a:p>
            <a:r>
              <a:rPr lang="tr-TR" dirty="0" smtClean="0"/>
              <a:t>Kişi ile örgüt arasındaki iletişim</a:t>
            </a:r>
          </a:p>
          <a:p>
            <a:r>
              <a:rPr lang="tr-TR" dirty="0" smtClean="0"/>
              <a:t>Gruplar arası iletişim</a:t>
            </a:r>
          </a:p>
          <a:p>
            <a:r>
              <a:rPr lang="tr-TR" dirty="0" smtClean="0"/>
              <a:t>Grup ile örgüt arasındaki iletişim</a:t>
            </a:r>
          </a:p>
          <a:p>
            <a:r>
              <a:rPr lang="tr-TR" dirty="0" smtClean="0"/>
              <a:t>Örgütler arası iletişim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7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293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1089</TotalTime>
  <Words>249</Words>
  <Application>Microsoft Office PowerPoint</Application>
  <PresentationFormat>Ekran Gösterisi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Bitişiklik</vt:lpstr>
      <vt:lpstr>Varsayılan Tasarım</vt:lpstr>
      <vt:lpstr>   İLETİŞİM</vt:lpstr>
      <vt:lpstr>Serbest Model</vt:lpstr>
      <vt:lpstr>PowerPoint Sunusu</vt:lpstr>
      <vt:lpstr>PowerPoint Sunusu</vt:lpstr>
      <vt:lpstr>Kitle İletişimi</vt:lpstr>
      <vt:lpstr>İletişim Modelleri</vt:lpstr>
      <vt:lpstr>Toplumsal iletişimin kapsamına giren iletişim modelleri 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72</cp:revision>
  <dcterms:created xsi:type="dcterms:W3CDTF">2012-09-07T10:35:28Z</dcterms:created>
  <dcterms:modified xsi:type="dcterms:W3CDTF">2018-06-01T11:00:02Z</dcterms:modified>
</cp:coreProperties>
</file>