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70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86D5F85-6555-4E56-8473-6A72166ED37D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3A80B60-D605-447D-ADDD-F3242C3DF77E}" type="datetimeFigureOut">
              <a:rPr lang="tr-TR" smtClean="0"/>
              <a:t>11.5.2020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Oyun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6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İnsan yaşamak, yeteneklerini kullanmak,kendini anlatmak ister.</a:t>
            </a:r>
          </a:p>
          <a:p>
            <a:r>
              <a:rPr lang="tr-TR"/>
              <a:t>İnsanın içgüdülerinden başka olan ve yaşantıları yoluyla ortaya çıkan istekleri vardır. Bu istekler şunlardır: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262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1. Yeni  bir yaşantıyı denemek-dövüşmek, avlanmak, kürek çekmek vb.</a:t>
            </a:r>
          </a:p>
          <a:p>
            <a:pPr>
              <a:lnSpc>
                <a:spcPct val="90000"/>
              </a:lnSpc>
            </a:pPr>
            <a:r>
              <a:rPr lang="tr-TR"/>
              <a:t>2. güvenlik isteğine sahip olma, taklit, vb.</a:t>
            </a:r>
          </a:p>
          <a:p>
            <a:pPr>
              <a:lnSpc>
                <a:spcPct val="90000"/>
              </a:lnSpc>
            </a:pPr>
            <a:r>
              <a:rPr lang="tr-TR"/>
              <a:t>3. Tepki, yanıtlama isteği,toplum severlik, aşk, aile sevgisi, dostluk, özgecilik.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42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4. Katılma isteği-üye olmak, topluma bağlanmak.</a:t>
            </a:r>
          </a:p>
          <a:p>
            <a:r>
              <a:rPr lang="tr-TR"/>
              <a:t>5. güzel isteği, renk, biçim, ses, hareket, estetik.</a:t>
            </a:r>
          </a:p>
          <a:p>
            <a:pPr lvl="1"/>
            <a:r>
              <a:rPr lang="tr-TR"/>
              <a:t>Bu içerikte oyunlar şöyle sınıflanabilir: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50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solidFill>
                  <a:schemeClr val="accent1"/>
                </a:solidFill>
              </a:rPr>
              <a:t>A. Karşılaşmalı oyunlar:</a:t>
            </a:r>
          </a:p>
          <a:p>
            <a:r>
              <a:rPr lang="tr-TR"/>
              <a:t>a.Yarışmalar: yüzme, koşma vb., diğer.</a:t>
            </a:r>
          </a:p>
          <a:p>
            <a:r>
              <a:rPr lang="tr-TR"/>
              <a:t>b.Oyunlar: çocuk oyunları, yalın oyunlar; kaleyi almak, kukalı saklambaç gibi basit çocuk oyunları.</a:t>
            </a:r>
          </a:p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001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- kişisel çatışmalı oyunlar</a:t>
            </a:r>
          </a:p>
          <a:p>
            <a:r>
              <a:rPr lang="tr-TR"/>
              <a:t>-takım oyunları özellikle topla oynananlar</a:t>
            </a:r>
          </a:p>
          <a:p>
            <a:r>
              <a:rPr lang="tr-TR"/>
              <a:t>-Zihin oyunları, satranç, dokuz taş, dama vb.</a:t>
            </a:r>
          </a:p>
          <a:p>
            <a:r>
              <a:rPr lang="tr-TR"/>
              <a:t>-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01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solidFill>
                  <a:schemeClr val="accent1"/>
                </a:solidFill>
              </a:rPr>
              <a:t>B. Karşılaşmasız Oyunlar</a:t>
            </a:r>
          </a:p>
          <a:p>
            <a:pPr>
              <a:buFontTx/>
              <a:buNone/>
            </a:pPr>
            <a:r>
              <a:rPr lang="tr-TR">
                <a:solidFill>
                  <a:schemeClr val="hlink"/>
                </a:solidFill>
              </a:rPr>
              <a:t>a. Arama:</a:t>
            </a:r>
            <a:r>
              <a:rPr lang="tr-TR"/>
              <a:t> </a:t>
            </a:r>
            <a:r>
              <a:rPr lang="tr-TR" sz="2400"/>
              <a:t>fiziksel balıkçılık, avlanma</a:t>
            </a:r>
          </a:p>
          <a:p>
            <a:pPr>
              <a:buFontTx/>
              <a:buNone/>
            </a:pPr>
            <a:r>
              <a:rPr lang="tr-TR">
                <a:solidFill>
                  <a:schemeClr val="hlink"/>
                </a:solidFill>
              </a:rPr>
              <a:t>b.Merak</a:t>
            </a:r>
            <a:r>
              <a:rPr lang="tr-TR" sz="2400"/>
              <a:t>:-Zihinsel-fikir, sözcük bulmaca vb. </a:t>
            </a:r>
          </a:p>
          <a:p>
            <a:pPr>
              <a:buFontTx/>
              <a:buNone/>
            </a:pPr>
            <a:r>
              <a:rPr lang="tr-TR">
                <a:solidFill>
                  <a:schemeClr val="hlink"/>
                </a:solidFill>
              </a:rPr>
              <a:t>c. Gezme</a:t>
            </a:r>
            <a:r>
              <a:rPr lang="tr-TR" sz="2400"/>
              <a:t>: kürek, bisiklet, yelken</a:t>
            </a:r>
          </a:p>
          <a:p>
            <a:pPr>
              <a:buFontTx/>
              <a:buNone/>
            </a:pPr>
            <a:r>
              <a:rPr lang="tr-TR">
                <a:solidFill>
                  <a:schemeClr val="hlink"/>
                </a:solidFill>
              </a:rPr>
              <a:t>d. Yaratıcı: </a:t>
            </a:r>
            <a:r>
              <a:rPr lang="tr-TR" sz="2400">
                <a:solidFill>
                  <a:schemeClr val="tx2"/>
                </a:solidFill>
              </a:rPr>
              <a:t>Madde kullanarak, el sanatları, şiir hikaye, tiyatro</a:t>
            </a:r>
          </a:p>
          <a:p>
            <a:pPr>
              <a:buFontTx/>
              <a:buNone/>
            </a:pPr>
            <a:endParaRPr lang="tr-TR" sz="2400">
              <a:solidFill>
                <a:schemeClr val="tx2"/>
              </a:solidFill>
            </a:endParaRPr>
          </a:p>
          <a:p>
            <a:pPr>
              <a:buFontTx/>
              <a:buNone/>
            </a:pPr>
            <a:endParaRPr lang="tr-TR" sz="2400">
              <a:solidFill>
                <a:schemeClr val="tx2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515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>
                <a:solidFill>
                  <a:schemeClr val="hlink"/>
                </a:solidFill>
              </a:rPr>
              <a:t>Film yapma: </a:t>
            </a:r>
            <a:r>
              <a:rPr lang="tr-TR" sz="2400">
                <a:solidFill>
                  <a:schemeClr val="tx2"/>
                </a:solidFill>
              </a:rPr>
              <a:t>düş kurma</a:t>
            </a:r>
          </a:p>
          <a:p>
            <a:r>
              <a:rPr lang="tr-TR">
                <a:solidFill>
                  <a:schemeClr val="hlink"/>
                </a:solidFill>
              </a:rPr>
              <a:t>Yansılama: </a:t>
            </a:r>
            <a:r>
              <a:rPr lang="tr-TR" sz="2400">
                <a:solidFill>
                  <a:schemeClr val="tx2"/>
                </a:solidFill>
              </a:rPr>
              <a:t>Drama, bilinen hikayeleri canlandırma, dilsiz hikayeler vb.</a:t>
            </a:r>
          </a:p>
          <a:p>
            <a:r>
              <a:rPr lang="tr-TR">
                <a:solidFill>
                  <a:schemeClr val="hlink"/>
                </a:solidFill>
              </a:rPr>
              <a:t>Edinmek, biriktirmek</a:t>
            </a:r>
            <a:r>
              <a:rPr lang="tr-TR" sz="2400">
                <a:solidFill>
                  <a:schemeClr val="tx2"/>
                </a:solidFill>
              </a:rPr>
              <a:t>: Koleksiyonculuk</a:t>
            </a:r>
          </a:p>
          <a:p>
            <a:r>
              <a:rPr lang="tr-TR">
                <a:solidFill>
                  <a:schemeClr val="hlink"/>
                </a:solidFill>
              </a:rPr>
              <a:t>Sosyal oyunlar:</a:t>
            </a:r>
            <a:r>
              <a:rPr lang="tr-TR" sz="2400">
                <a:solidFill>
                  <a:schemeClr val="tx2"/>
                </a:solidFill>
              </a:rPr>
              <a:t> dernekçilik, dost toplantıları, yemekler</a:t>
            </a:r>
          </a:p>
          <a:p>
            <a:r>
              <a:rPr lang="tr-TR" sz="2400">
                <a:solidFill>
                  <a:schemeClr val="tx2"/>
                </a:solidFill>
              </a:rPr>
              <a:t>Müzik Dinleme, katılma, besteleme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34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400"/>
              <a:t>Güzel sanatlar</a:t>
            </a:r>
          </a:p>
          <a:p>
            <a:r>
              <a:rPr lang="tr-TR" sz="2400"/>
              <a:t>Din, ritüel, tapınım</a:t>
            </a:r>
          </a:p>
          <a:p>
            <a:r>
              <a:rPr lang="tr-TR" sz="2400"/>
              <a:t>Doğayı beğenme, doğadan zevk alma, vb.</a:t>
            </a:r>
          </a:p>
          <a:p>
            <a:endParaRPr lang="tr-TR" sz="240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317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</TotalTime>
  <Words>256</Words>
  <Application>Microsoft Office PowerPoint</Application>
  <PresentationFormat>Özel</PresentationFormat>
  <Paragraphs>38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Bitişiklik</vt:lpstr>
      <vt:lpstr>Oyun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Oyun</dc:title>
  <dc:creator>Velittin Balcı</dc:creator>
  <cp:lastModifiedBy>win</cp:lastModifiedBy>
  <cp:revision>2</cp:revision>
  <dcterms:created xsi:type="dcterms:W3CDTF">2017-10-16T07:01:20Z</dcterms:created>
  <dcterms:modified xsi:type="dcterms:W3CDTF">2020-05-11T17:26:43Z</dcterms:modified>
</cp:coreProperties>
</file>