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B77B77-3350-4CB7-BE18-62A3FB5ED334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08C741C-78D0-44EB-993C-01BCD9CF5A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8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1115616" y="1412776"/>
            <a:ext cx="7467600" cy="48736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s-ES_tradnl" dirty="0" smtClean="0"/>
              <a:t>Vivian en el caseron de su tio paterno pero tuvieron que huir debido a la pesima situacion economica.</a:t>
            </a:r>
          </a:p>
          <a:p>
            <a:pPr eaLnBrk="1" hangingPunct="1"/>
            <a:r>
              <a:rPr lang="es-ES_tradnl" dirty="0" smtClean="0"/>
              <a:t>No ha sido la decision mas acertada de su increible vida nomada.</a:t>
            </a:r>
          </a:p>
          <a:p>
            <a:pPr eaLnBrk="1" hangingPunct="1"/>
            <a:r>
              <a:rPr lang="es-ES_tradnl" dirty="0" smtClean="0"/>
              <a:t>¿Que que estoy diciendote? Lo que tu bien escuchaste, que me encantaria vivir en el atico de una zona centrica.</a:t>
            </a:r>
          </a:p>
          <a:p>
            <a:pPr eaLnBrk="1" hangingPunct="1"/>
            <a:r>
              <a:rPr lang="es-ES_tradnl" dirty="0" smtClean="0"/>
              <a:t>¡Feliz cumpleaños amigo mio! Celebralo a lo grande y disfruta de un año mas.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/>
          </a:bodyPr>
          <a:lstStyle/>
          <a:p>
            <a:r>
              <a:rPr lang="es-ES_tradnl" dirty="0" smtClean="0"/>
              <a:t>REPASO.  Acentuación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REPASO. Palabras compuestas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 dulce + mente</a:t>
            </a:r>
          </a:p>
          <a:p>
            <a:r>
              <a:rPr lang="es-ES_tradnl" dirty="0" smtClean="0"/>
              <a:t> magico + mente</a:t>
            </a:r>
          </a:p>
          <a:p>
            <a:r>
              <a:rPr lang="es-ES_tradnl" dirty="0" smtClean="0"/>
              <a:t> porta + lamparas</a:t>
            </a:r>
          </a:p>
          <a:p>
            <a:r>
              <a:rPr lang="es-ES_tradnl" dirty="0" smtClean="0"/>
              <a:t> teorico + practico</a:t>
            </a:r>
          </a:p>
          <a:p>
            <a:r>
              <a:rPr lang="es-ES_tradnl" dirty="0" smtClean="0"/>
              <a:t> facil + mente</a:t>
            </a:r>
          </a:p>
          <a:p>
            <a:r>
              <a:rPr lang="es-ES_tradnl" dirty="0" smtClean="0"/>
              <a:t> sutil + mente</a:t>
            </a:r>
          </a:p>
          <a:p>
            <a:r>
              <a:rPr lang="es-ES_tradnl" dirty="0" smtClean="0"/>
              <a:t> historico + artistico</a:t>
            </a:r>
          </a:p>
          <a:p>
            <a:r>
              <a:rPr lang="es-ES_tradnl" dirty="0" smtClean="0"/>
              <a:t> economico + social</a:t>
            </a:r>
          </a:p>
          <a:p>
            <a:r>
              <a:rPr lang="es-ES_tradnl" dirty="0" smtClean="0"/>
              <a:t> asi + mismo</a:t>
            </a:r>
          </a:p>
          <a:p>
            <a:r>
              <a:rPr lang="es-ES_tradnl" dirty="0" smtClean="0"/>
              <a:t> corta + cesped</a:t>
            </a:r>
          </a:p>
          <a:p>
            <a:endParaRPr lang="tr-TR" dirty="0"/>
          </a:p>
        </p:txBody>
      </p:sp>
      <p:sp>
        <p:nvSpPr>
          <p:cNvPr id="4" name="3 Sağ Ok"/>
          <p:cNvSpPr/>
          <p:nvPr/>
        </p:nvSpPr>
        <p:spPr>
          <a:xfrm>
            <a:off x="4572000" y="2132856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4716016" y="2564904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ağ Ok"/>
          <p:cNvSpPr/>
          <p:nvPr/>
        </p:nvSpPr>
        <p:spPr>
          <a:xfrm>
            <a:off x="4932040" y="3068960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Sağ Ok"/>
          <p:cNvSpPr/>
          <p:nvPr/>
        </p:nvSpPr>
        <p:spPr>
          <a:xfrm>
            <a:off x="4139952" y="3573016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4211960" y="4077072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Sağ Ok"/>
          <p:cNvSpPr/>
          <p:nvPr/>
        </p:nvSpPr>
        <p:spPr>
          <a:xfrm>
            <a:off x="5148064" y="4509120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ağ Ok"/>
          <p:cNvSpPr/>
          <p:nvPr/>
        </p:nvSpPr>
        <p:spPr>
          <a:xfrm>
            <a:off x="5148064" y="5013176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Sağ Ok"/>
          <p:cNvSpPr/>
          <p:nvPr/>
        </p:nvSpPr>
        <p:spPr>
          <a:xfrm>
            <a:off x="3995936" y="5517232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v</a:t>
            </a:r>
            <a:endParaRPr lang="tr-TR" dirty="0"/>
          </a:p>
        </p:txBody>
      </p:sp>
      <p:sp>
        <p:nvSpPr>
          <p:cNvPr id="12" name="11 Sağ Ok"/>
          <p:cNvSpPr/>
          <p:nvPr/>
        </p:nvSpPr>
        <p:spPr>
          <a:xfrm>
            <a:off x="4427984" y="6021288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Sağ Ok"/>
          <p:cNvSpPr/>
          <p:nvPr/>
        </p:nvSpPr>
        <p:spPr>
          <a:xfrm>
            <a:off x="4499992" y="1628800"/>
            <a:ext cx="97840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42088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PRÁCTICA. DICTADO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Escucha atentamente y escribe las siguientes frases.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Signos de puntuación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 ,  (coma)</a:t>
            </a:r>
          </a:p>
          <a:p>
            <a:r>
              <a:rPr lang="es-ES_tradnl" dirty="0" smtClean="0"/>
              <a:t> .  (punto)</a:t>
            </a:r>
          </a:p>
          <a:p>
            <a:r>
              <a:rPr lang="es-ES_tradnl" dirty="0" smtClean="0"/>
              <a:t> :  (dos puntos)</a:t>
            </a:r>
          </a:p>
          <a:p>
            <a:r>
              <a:rPr lang="es-ES_tradnl" dirty="0" smtClean="0"/>
              <a:t> ;  (punto y coma)</a:t>
            </a:r>
          </a:p>
          <a:p>
            <a:r>
              <a:rPr lang="es-ES_tradnl" dirty="0" smtClean="0"/>
              <a:t> ...  (puntos suspensivos)</a:t>
            </a:r>
          </a:p>
          <a:p>
            <a:r>
              <a:rPr lang="es-ES_tradnl" dirty="0" smtClean="0"/>
              <a:t> ¿? </a:t>
            </a:r>
            <a:r>
              <a:rPr lang="es-ES_tradnl" dirty="0" smtClean="0"/>
              <a:t>(</a:t>
            </a:r>
            <a:r>
              <a:rPr lang="es-ES_tradnl" dirty="0" smtClean="0"/>
              <a:t>signo de interrogación. Se abre/ cierra... )</a:t>
            </a:r>
          </a:p>
          <a:p>
            <a:r>
              <a:rPr lang="es-ES_tradnl" dirty="0" smtClean="0"/>
              <a:t> ¡!  (signo de admiración. Se abre /cierra...)</a:t>
            </a:r>
          </a:p>
          <a:p>
            <a:r>
              <a:rPr lang="es-ES_tradnl" dirty="0" smtClean="0"/>
              <a:t> “” (comillas. Se abren / cierran...)</a:t>
            </a:r>
          </a:p>
          <a:p>
            <a:r>
              <a:rPr lang="es-ES_tradnl" dirty="0" smtClean="0"/>
              <a:t> ()  (paréntesis. Se abre / se cierra...)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498080" cy="4536504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DICTADO con signos de puntuación.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 Escucha atentamente y escribe las siguientes frases.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104</TotalTime>
  <Words>210</Words>
  <Application>Microsoft Office PowerPoint</Application>
  <PresentationFormat>Ekran Gösterisi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İSP 221  Ortografía y Fonética         Clase 8  </vt:lpstr>
      <vt:lpstr>REPASO.  Acentuación</vt:lpstr>
      <vt:lpstr>REPASO. Palabras compuestas</vt:lpstr>
      <vt:lpstr>PRÁCTICA. DICTADO  Escucha atentamente y escribe las siguientes frases.  </vt:lpstr>
      <vt:lpstr>Signos de puntuación</vt:lpstr>
      <vt:lpstr>DICTADO con signos de puntuación.   Escucha atentamente y escribe las siguientes frases.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8  </dc:title>
  <dc:creator>reşat</dc:creator>
  <cp:lastModifiedBy>reşat</cp:lastModifiedBy>
  <cp:revision>20</cp:revision>
  <dcterms:created xsi:type="dcterms:W3CDTF">2019-03-20T19:49:23Z</dcterms:created>
  <dcterms:modified xsi:type="dcterms:W3CDTF">2019-03-25T21:13:23Z</dcterms:modified>
</cp:coreProperties>
</file>