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3" r:id="rId3"/>
    <p:sldId id="267" r:id="rId4"/>
    <p:sldId id="271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5"/>
  </p:normalViewPr>
  <p:slideViewPr>
    <p:cSldViewPr snapToGrid="0" snapToObjects="1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75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327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607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934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203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80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473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49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46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30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8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373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39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76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6277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410" y="1151906"/>
            <a:ext cx="9240456" cy="43229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endParaRPr lang="tr-TR" sz="3600" b="1" dirty="0" smtClean="0"/>
          </a:p>
          <a:p>
            <a:pPr algn="ctr">
              <a:lnSpc>
                <a:spcPct val="100000"/>
              </a:lnSpc>
              <a:spcAft>
                <a:spcPts val="1200"/>
              </a:spcAft>
            </a:pPr>
            <a:r>
              <a:rPr lang="tr-TR" sz="3600" b="1" dirty="0" smtClean="0"/>
              <a:t>-</a:t>
            </a:r>
            <a:r>
              <a:rPr lang="tr-TR" sz="3600" b="1" dirty="0"/>
              <a:t>5</a:t>
            </a:r>
            <a:r>
              <a:rPr lang="tr-TR" sz="3600" b="1" dirty="0" smtClean="0"/>
              <a:t>-</a:t>
            </a:r>
          </a:p>
          <a:p>
            <a:pPr algn="ctr">
              <a:lnSpc>
                <a:spcPct val="100000"/>
              </a:lnSpc>
              <a:spcAft>
                <a:spcPts val="1200"/>
              </a:spcAft>
            </a:pPr>
            <a:r>
              <a:rPr lang="tr-TR" sz="3600" b="1" dirty="0" smtClean="0"/>
              <a:t>RELIGION AND MORALITY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tr-TR" sz="3600" b="1" dirty="0"/>
          </a:p>
          <a:p>
            <a:pPr marL="0" indent="0" algn="ctr">
              <a:lnSpc>
                <a:spcPct val="110000"/>
              </a:lnSpc>
              <a:spcAft>
                <a:spcPts val="1200"/>
              </a:spcAft>
              <a:buNone/>
            </a:pPr>
            <a:r>
              <a:rPr lang="tr-TR" sz="3600" b="1" dirty="0" err="1" smtClean="0"/>
              <a:t>God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and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Morality</a:t>
            </a:r>
            <a:endParaRPr lang="tr-TR" dirty="0" smtClean="0"/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Religon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Morality</a:t>
            </a:r>
            <a:r>
              <a:rPr lang="tr-TR" sz="2400" dirty="0" smtClean="0"/>
              <a:t> </a:t>
            </a:r>
            <a:r>
              <a:rPr lang="tr-TR" sz="2400" dirty="0" err="1" smtClean="0"/>
              <a:t>seems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an </a:t>
            </a:r>
            <a:r>
              <a:rPr lang="tr-TR" sz="2400" dirty="0" err="1" smtClean="0"/>
              <a:t>issue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primarily</a:t>
            </a:r>
            <a:r>
              <a:rPr lang="tr-TR" sz="2400" dirty="0" smtClean="0"/>
              <a:t> </a:t>
            </a:r>
            <a:r>
              <a:rPr lang="tr-TR" sz="2400" dirty="0" err="1" smtClean="0"/>
              <a:t>significant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is </a:t>
            </a:r>
            <a:r>
              <a:rPr lang="tr-TR" sz="2400" dirty="0" err="1" smtClean="0"/>
              <a:t>because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of </a:t>
            </a:r>
            <a:r>
              <a:rPr lang="tr-TR" sz="2400" dirty="0" err="1" smtClean="0"/>
              <a:t>theism</a:t>
            </a:r>
            <a:r>
              <a:rPr lang="tr-TR" sz="2400" dirty="0" smtClean="0"/>
              <a:t> is a moral </a:t>
            </a:r>
            <a:r>
              <a:rPr lang="tr-TR" sz="2400" dirty="0" err="1" smtClean="0"/>
              <a:t>being</a:t>
            </a:r>
            <a:r>
              <a:rPr lang="tr-TR" sz="2400" dirty="0"/>
              <a:t>:</a:t>
            </a:r>
            <a:r>
              <a:rPr lang="tr-TR" sz="2400" dirty="0" smtClean="0"/>
              <a:t> </a:t>
            </a:r>
            <a:r>
              <a:rPr lang="tr-TR" sz="2400" dirty="0" smtClean="0"/>
              <a:t>he is </a:t>
            </a:r>
            <a:r>
              <a:rPr lang="tr-TR" sz="2400" dirty="0" err="1" smtClean="0"/>
              <a:t>perfectly</a:t>
            </a:r>
            <a:r>
              <a:rPr lang="tr-TR" sz="2400" dirty="0" smtClean="0"/>
              <a:t> </a:t>
            </a:r>
            <a:r>
              <a:rPr lang="tr-TR" sz="2400" dirty="0" err="1" smtClean="0"/>
              <a:t>good</a:t>
            </a:r>
            <a:r>
              <a:rPr lang="tr-TR" sz="2400" dirty="0" smtClean="0"/>
              <a:t>. </a:t>
            </a:r>
            <a:r>
              <a:rPr lang="tr-TR" sz="2400" dirty="0" err="1" smtClean="0"/>
              <a:t>Moreover</a:t>
            </a:r>
            <a:r>
              <a:rPr lang="tr-TR" sz="2400" dirty="0"/>
              <a:t> </a:t>
            </a:r>
            <a:r>
              <a:rPr lang="tr-TR" sz="2400" dirty="0" smtClean="0"/>
              <a:t>since on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</a:t>
            </a:r>
            <a:r>
              <a:rPr lang="tr-TR" sz="2400" dirty="0" err="1" smtClean="0"/>
              <a:t>intervenes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human</a:t>
            </a:r>
            <a:r>
              <a:rPr lang="tr-TR" sz="2400" dirty="0" smtClean="0"/>
              <a:t> </a:t>
            </a:r>
            <a:r>
              <a:rPr lang="tr-TR" sz="2400" dirty="0" err="1" smtClean="0"/>
              <a:t>affairs</a:t>
            </a:r>
            <a:r>
              <a:rPr lang="tr-TR" sz="2400" dirty="0" smtClean="0"/>
              <a:t> </a:t>
            </a:r>
            <a:r>
              <a:rPr lang="tr-TR" sz="2400" dirty="0" err="1" smtClean="0"/>
              <a:t>through</a:t>
            </a:r>
            <a:r>
              <a:rPr lang="tr-TR" sz="2400" dirty="0" smtClean="0"/>
              <a:t> </a:t>
            </a:r>
            <a:r>
              <a:rPr lang="tr-TR" sz="2400" dirty="0" err="1" smtClean="0"/>
              <a:t>revelation</a:t>
            </a:r>
            <a:r>
              <a:rPr lang="tr-TR" sz="2400" dirty="0" smtClean="0"/>
              <a:t> he has </a:t>
            </a:r>
            <a:r>
              <a:rPr lang="tr-TR" sz="2400" dirty="0" err="1" smtClean="0"/>
              <a:t>commandments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them</a:t>
            </a:r>
            <a:r>
              <a:rPr lang="tr-TR" sz="2400" dirty="0" smtClean="0"/>
              <a:t>.  </a:t>
            </a:r>
            <a:r>
              <a:rPr lang="tr-TR" sz="2400" dirty="0" err="1" smtClean="0"/>
              <a:t>Hence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tr-TR" sz="2400" dirty="0" err="1" smtClean="0"/>
              <a:t>intimate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morality</a:t>
            </a:r>
            <a:r>
              <a:rPr lang="tr-TR" sz="2400" dirty="0" smtClean="0"/>
              <a:t>.</a:t>
            </a:r>
          </a:p>
          <a:p>
            <a:pPr marL="0" indent="0" algn="just">
              <a:lnSpc>
                <a:spcPct val="11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462" y="882869"/>
            <a:ext cx="10376338" cy="52940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600" b="1" dirty="0" err="1" smtClean="0"/>
              <a:t>Some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Questions</a:t>
            </a:r>
            <a:endParaRPr lang="tr-TR" sz="3600" b="1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dirty="0" smtClean="0"/>
              <a:t>	</a:t>
            </a:r>
            <a:r>
              <a:rPr lang="tr-TR" sz="2400" dirty="0" err="1" smtClean="0"/>
              <a:t>However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arises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problems</a:t>
            </a:r>
            <a:r>
              <a:rPr lang="tr-TR" sz="2400" dirty="0" smtClean="0"/>
              <a:t> at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point</a:t>
            </a:r>
            <a:r>
              <a:rPr lang="tr-TR" sz="2400" dirty="0" smtClean="0"/>
              <a:t>: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Does</a:t>
            </a:r>
            <a:r>
              <a:rPr lang="tr-TR" sz="2400" dirty="0" smtClean="0"/>
              <a:t> </a:t>
            </a:r>
            <a:r>
              <a:rPr lang="tr-TR" sz="2400" dirty="0" err="1" smtClean="0"/>
              <a:t>morality</a:t>
            </a:r>
            <a:r>
              <a:rPr lang="tr-TR" sz="2400" dirty="0" smtClean="0"/>
              <a:t> </a:t>
            </a:r>
            <a:r>
              <a:rPr lang="tr-TR" sz="2400" dirty="0" err="1" smtClean="0"/>
              <a:t>ultimaltely</a:t>
            </a:r>
            <a:r>
              <a:rPr lang="tr-TR" sz="2400" dirty="0" smtClean="0"/>
              <a:t> </a:t>
            </a:r>
            <a:r>
              <a:rPr lang="tr-TR" sz="2400" dirty="0" err="1" smtClean="0"/>
              <a:t>depend</a:t>
            </a:r>
            <a:r>
              <a:rPr lang="tr-TR" sz="2400" dirty="0" smtClean="0"/>
              <a:t> on </a:t>
            </a:r>
            <a:r>
              <a:rPr lang="tr-TR" sz="2400" dirty="0" err="1" smtClean="0"/>
              <a:t>God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What</a:t>
            </a:r>
            <a:r>
              <a:rPr lang="tr-TR" sz="2400" dirty="0" smtClean="0"/>
              <a:t> is </a:t>
            </a:r>
            <a:r>
              <a:rPr lang="tr-TR" sz="2400" dirty="0" err="1" smtClean="0"/>
              <a:t>God’s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moral </a:t>
            </a:r>
            <a:r>
              <a:rPr lang="tr-TR" sz="2400" dirty="0" err="1" smtClean="0"/>
              <a:t>truths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smtClean="0"/>
              <a:t>Can </a:t>
            </a:r>
            <a:r>
              <a:rPr lang="tr-TR" sz="2400" dirty="0" err="1" smtClean="0"/>
              <a:t>God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r>
              <a:rPr lang="tr-TR" sz="2400" dirty="0" smtClean="0"/>
              <a:t> of moral </a:t>
            </a:r>
            <a:r>
              <a:rPr lang="tr-TR" sz="2400" dirty="0" err="1" smtClean="0"/>
              <a:t>propositions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smtClean="0"/>
              <a:t>Is </a:t>
            </a:r>
            <a:r>
              <a:rPr lang="tr-TR" sz="2400" dirty="0" err="1" smtClean="0"/>
              <a:t>morality</a:t>
            </a:r>
            <a:r>
              <a:rPr lang="tr-TR" sz="2400" dirty="0" smtClean="0"/>
              <a:t> </a:t>
            </a:r>
            <a:r>
              <a:rPr lang="tr-TR" sz="2400" dirty="0" err="1" smtClean="0"/>
              <a:t>autonomous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smtClean="0"/>
              <a:t>Can </a:t>
            </a:r>
            <a:r>
              <a:rPr lang="tr-TR" sz="2400" dirty="0" err="1" smtClean="0"/>
              <a:t>there</a:t>
            </a:r>
            <a:r>
              <a:rPr lang="tr-TR" sz="2400" dirty="0" smtClean="0"/>
              <a:t> be </a:t>
            </a:r>
            <a:r>
              <a:rPr lang="tr-TR" sz="2400" dirty="0" err="1" smtClean="0"/>
              <a:t>morality</a:t>
            </a:r>
            <a:r>
              <a:rPr lang="tr-TR" sz="2400" dirty="0" smtClean="0"/>
              <a:t> </a:t>
            </a:r>
            <a:r>
              <a:rPr lang="tr-TR" sz="2400" dirty="0" err="1" smtClean="0"/>
              <a:t>without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without</a:t>
            </a:r>
            <a:r>
              <a:rPr lang="tr-TR" sz="2400" dirty="0" smtClean="0"/>
              <a:t> </a:t>
            </a:r>
            <a:r>
              <a:rPr lang="tr-TR" sz="2400" dirty="0" err="1" smtClean="0"/>
              <a:t>morality</a:t>
            </a:r>
            <a:r>
              <a:rPr lang="tr-TR" sz="2400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583994"/>
            <a:ext cx="8946541" cy="419548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sz="4500" dirty="0"/>
              <a:t>	</a:t>
            </a:r>
            <a:r>
              <a:rPr lang="tr-TR" sz="4500" dirty="0" smtClean="0"/>
              <a:t>			</a:t>
            </a:r>
            <a:r>
              <a:rPr lang="tr-TR" sz="4500" dirty="0" err="1" smtClean="0"/>
              <a:t>Some</a:t>
            </a:r>
            <a:r>
              <a:rPr lang="tr-TR" sz="4500" dirty="0" smtClean="0"/>
              <a:t> Basic </a:t>
            </a:r>
            <a:r>
              <a:rPr lang="tr-TR" sz="4500" dirty="0" err="1" smtClean="0"/>
              <a:t>Approaches</a:t>
            </a:r>
            <a:endParaRPr lang="tr-TR" sz="4500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3100" dirty="0" smtClean="0"/>
              <a:t>1) </a:t>
            </a:r>
            <a:r>
              <a:rPr lang="tr-TR" sz="3100" dirty="0" err="1" smtClean="0"/>
              <a:t>Religion</a:t>
            </a:r>
            <a:r>
              <a:rPr lang="tr-TR" sz="3100" dirty="0" smtClean="0"/>
              <a:t> </a:t>
            </a:r>
            <a:r>
              <a:rPr lang="tr-TR" sz="3100" dirty="0" err="1" smtClean="0"/>
              <a:t>and</a:t>
            </a:r>
            <a:r>
              <a:rPr lang="tr-TR" sz="3100" dirty="0" smtClean="0"/>
              <a:t> </a:t>
            </a:r>
            <a:r>
              <a:rPr lang="tr-TR" sz="3100" dirty="0" err="1" smtClean="0"/>
              <a:t>morality</a:t>
            </a:r>
            <a:r>
              <a:rPr lang="tr-TR" sz="3100" dirty="0" smtClean="0"/>
              <a:t> </a:t>
            </a:r>
            <a:r>
              <a:rPr lang="tr-TR" sz="3100" dirty="0" err="1" smtClean="0"/>
              <a:t>are</a:t>
            </a:r>
            <a:r>
              <a:rPr lang="tr-TR" sz="3100" dirty="0" smtClean="0"/>
              <a:t> </a:t>
            </a:r>
            <a:r>
              <a:rPr lang="tr-TR" sz="3100" dirty="0" err="1" smtClean="0"/>
              <a:t>somehow</a:t>
            </a:r>
            <a:r>
              <a:rPr lang="tr-TR" sz="3100" dirty="0" smtClean="0"/>
              <a:t> </a:t>
            </a:r>
            <a:r>
              <a:rPr lang="tr-TR" sz="3100" b="1" dirty="0" err="1"/>
              <a:t>I</a:t>
            </a:r>
            <a:r>
              <a:rPr lang="tr-TR" sz="3100" b="1" dirty="0" err="1" smtClean="0"/>
              <a:t>nseparable</a:t>
            </a:r>
            <a:r>
              <a:rPr lang="tr-TR" sz="3100" b="1" dirty="0" smtClean="0"/>
              <a:t> (</a:t>
            </a:r>
            <a:r>
              <a:rPr lang="tr-TR" sz="3100" b="1" dirty="0" err="1" smtClean="0"/>
              <a:t>identical</a:t>
            </a:r>
            <a:r>
              <a:rPr lang="tr-TR" sz="3100" b="1" dirty="0" smtClean="0"/>
              <a:t>)</a:t>
            </a:r>
            <a:r>
              <a:rPr lang="tr-TR" sz="3100" dirty="0" smtClean="0"/>
              <a:t>:</a:t>
            </a:r>
          </a:p>
          <a:p>
            <a:pPr marL="0" indent="0">
              <a:buNone/>
            </a:pPr>
            <a:endParaRPr lang="tr-TR" sz="3100" dirty="0" smtClean="0"/>
          </a:p>
          <a:p>
            <a:r>
              <a:rPr lang="tr-TR" sz="3100" dirty="0" smtClean="0"/>
              <a:t>R</a:t>
            </a:r>
            <a:r>
              <a:rPr lang="en-US" sz="3100" dirty="0" err="1" smtClean="0"/>
              <a:t>eligion</a:t>
            </a:r>
            <a:r>
              <a:rPr lang="en-US" sz="3100" dirty="0" smtClean="0"/>
              <a:t> </a:t>
            </a:r>
            <a:r>
              <a:rPr lang="en-US" sz="3100" dirty="0"/>
              <a:t>and morality </a:t>
            </a:r>
            <a:r>
              <a:rPr lang="en-US" sz="3100" dirty="0" smtClean="0"/>
              <a:t>can</a:t>
            </a:r>
            <a:r>
              <a:rPr lang="tr-TR" sz="3100" dirty="0" smtClean="0"/>
              <a:t>not</a:t>
            </a:r>
            <a:r>
              <a:rPr lang="en-US" sz="3100" dirty="0" smtClean="0"/>
              <a:t> be</a:t>
            </a:r>
            <a:r>
              <a:rPr lang="tr-TR" sz="3100" dirty="0" smtClean="0"/>
              <a:t> </a:t>
            </a:r>
            <a:r>
              <a:rPr lang="tr-TR" sz="3100" dirty="0" err="1" smtClean="0"/>
              <a:t>conceived</a:t>
            </a:r>
            <a:r>
              <a:rPr lang="tr-TR" sz="3100" dirty="0" smtClean="0"/>
              <a:t> apart </a:t>
            </a:r>
            <a:r>
              <a:rPr lang="tr-TR" sz="3100" dirty="0" err="1" smtClean="0"/>
              <a:t>from</a:t>
            </a:r>
            <a:r>
              <a:rPr lang="tr-TR" sz="3100" dirty="0" smtClean="0"/>
              <a:t> </a:t>
            </a:r>
            <a:r>
              <a:rPr lang="tr-TR" sz="3100" dirty="0" err="1" smtClean="0"/>
              <a:t>each</a:t>
            </a:r>
            <a:r>
              <a:rPr lang="tr-TR" sz="3100" dirty="0" smtClean="0"/>
              <a:t> </a:t>
            </a:r>
            <a:r>
              <a:rPr lang="tr-TR" sz="3100" dirty="0" err="1" smtClean="0"/>
              <a:t>other</a:t>
            </a:r>
            <a:r>
              <a:rPr lang="tr-TR" sz="3100" dirty="0" smtClean="0"/>
              <a:t>.</a:t>
            </a:r>
          </a:p>
          <a:p>
            <a:r>
              <a:rPr lang="en-US" sz="3100" dirty="0" err="1" smtClean="0"/>
              <a:t>Th</a:t>
            </a:r>
            <a:r>
              <a:rPr lang="tr-TR" sz="3100" dirty="0" err="1" smtClean="0"/>
              <a:t>erefore</a:t>
            </a:r>
            <a:r>
              <a:rPr lang="tr-TR" sz="3100" dirty="0" smtClean="0"/>
              <a:t>, «</a:t>
            </a:r>
            <a:r>
              <a:rPr lang="tr-TR" sz="3100" dirty="0" err="1" smtClean="0"/>
              <a:t>whatever</a:t>
            </a:r>
            <a:r>
              <a:rPr lang="tr-TR" sz="3100" dirty="0" smtClean="0"/>
              <a:t> is </a:t>
            </a:r>
            <a:r>
              <a:rPr lang="tr-TR" sz="3100" dirty="0" err="1" smtClean="0"/>
              <a:t>religious</a:t>
            </a:r>
            <a:r>
              <a:rPr lang="tr-TR" sz="3100" dirty="0" smtClean="0"/>
              <a:t> is moral» </a:t>
            </a:r>
            <a:r>
              <a:rPr lang="tr-TR" sz="3100" dirty="0" err="1" smtClean="0"/>
              <a:t>and</a:t>
            </a:r>
            <a:r>
              <a:rPr lang="tr-TR" sz="3100" dirty="0" smtClean="0"/>
              <a:t> «</a:t>
            </a:r>
            <a:r>
              <a:rPr lang="tr-TR" sz="3100" dirty="0" err="1" smtClean="0"/>
              <a:t>whatever</a:t>
            </a:r>
            <a:r>
              <a:rPr lang="tr-TR" sz="3100" dirty="0" smtClean="0"/>
              <a:t> </a:t>
            </a:r>
            <a:r>
              <a:rPr lang="en-US" sz="3100" dirty="0" smtClean="0"/>
              <a:t>is</a:t>
            </a:r>
            <a:r>
              <a:rPr lang="tr-TR" sz="3100" dirty="0" smtClean="0"/>
              <a:t> moral is </a:t>
            </a:r>
            <a:r>
              <a:rPr lang="tr-TR" sz="3100" dirty="0" err="1" smtClean="0"/>
              <a:t>religious</a:t>
            </a:r>
            <a:r>
              <a:rPr lang="tr-TR" sz="3100" dirty="0" smtClean="0"/>
              <a:t>». </a:t>
            </a:r>
            <a:r>
              <a:rPr lang="en-US" sz="3100" dirty="0" smtClean="0"/>
              <a:t> </a:t>
            </a:r>
            <a:endParaRPr lang="tr-TR" sz="3100" dirty="0" smtClean="0"/>
          </a:p>
          <a:p>
            <a:pPr marL="0" indent="0">
              <a:buNone/>
            </a:pPr>
            <a:r>
              <a:rPr lang="tr-TR" sz="3100" dirty="0"/>
              <a:t>2) </a:t>
            </a:r>
            <a:r>
              <a:rPr lang="tr-TR" sz="3100" dirty="0" err="1"/>
              <a:t>Religion</a:t>
            </a:r>
            <a:r>
              <a:rPr lang="tr-TR" sz="3100" dirty="0"/>
              <a:t> </a:t>
            </a:r>
            <a:r>
              <a:rPr lang="tr-TR" sz="3100" dirty="0" err="1"/>
              <a:t>and</a:t>
            </a:r>
            <a:r>
              <a:rPr lang="tr-TR" sz="3100" dirty="0"/>
              <a:t> </a:t>
            </a:r>
            <a:r>
              <a:rPr lang="tr-TR" sz="3100" dirty="0" err="1"/>
              <a:t>Morality</a:t>
            </a:r>
            <a:r>
              <a:rPr lang="tr-TR" sz="3100" dirty="0"/>
              <a:t> </a:t>
            </a:r>
            <a:r>
              <a:rPr lang="tr-TR" sz="3100" dirty="0" err="1"/>
              <a:t>are</a:t>
            </a:r>
            <a:r>
              <a:rPr lang="tr-TR" sz="3100" dirty="0"/>
              <a:t> </a:t>
            </a:r>
            <a:r>
              <a:rPr lang="tr-TR" sz="3100" b="1" dirty="0" err="1"/>
              <a:t>Compatible</a:t>
            </a:r>
            <a:r>
              <a:rPr lang="tr-TR" sz="3100" dirty="0"/>
              <a:t>:</a:t>
            </a:r>
          </a:p>
          <a:p>
            <a:pPr marL="0" indent="0">
              <a:buNone/>
            </a:pPr>
            <a:endParaRPr lang="tr-TR" sz="3100" dirty="0"/>
          </a:p>
          <a:p>
            <a:r>
              <a:rPr lang="tr-TR" sz="3100" dirty="0" err="1"/>
              <a:t>Although</a:t>
            </a:r>
            <a:r>
              <a:rPr lang="tr-TR" sz="3100" dirty="0"/>
              <a:t> </a:t>
            </a:r>
            <a:r>
              <a:rPr lang="tr-TR" sz="3100" dirty="0" err="1"/>
              <a:t>religion</a:t>
            </a:r>
            <a:r>
              <a:rPr lang="tr-TR" sz="3100" dirty="0"/>
              <a:t> </a:t>
            </a:r>
            <a:r>
              <a:rPr lang="tr-TR" sz="3100" dirty="0" err="1"/>
              <a:t>and</a:t>
            </a:r>
            <a:r>
              <a:rPr lang="tr-TR" sz="3100" dirty="0"/>
              <a:t> </a:t>
            </a:r>
            <a:r>
              <a:rPr lang="tr-TR" sz="3100" dirty="0" err="1"/>
              <a:t>morality</a:t>
            </a:r>
            <a:r>
              <a:rPr lang="tr-TR" sz="3100" dirty="0"/>
              <a:t> </a:t>
            </a:r>
            <a:r>
              <a:rPr lang="tr-TR" sz="3100" dirty="0" err="1"/>
              <a:t>are</a:t>
            </a:r>
            <a:r>
              <a:rPr lang="tr-TR" sz="3100" dirty="0"/>
              <a:t> </a:t>
            </a:r>
            <a:r>
              <a:rPr lang="tr-TR" sz="3100" dirty="0" err="1"/>
              <a:t>compatible</a:t>
            </a:r>
            <a:r>
              <a:rPr lang="tr-TR" sz="3100" dirty="0"/>
              <a:t>, </a:t>
            </a:r>
            <a:r>
              <a:rPr lang="tr-TR" sz="3100" dirty="0" err="1"/>
              <a:t>they</a:t>
            </a:r>
            <a:r>
              <a:rPr lang="tr-TR" sz="3100" dirty="0"/>
              <a:t> </a:t>
            </a:r>
            <a:r>
              <a:rPr lang="tr-TR" sz="3100" dirty="0" err="1"/>
              <a:t>are</a:t>
            </a:r>
            <a:r>
              <a:rPr lang="tr-TR" sz="3100" dirty="0"/>
              <a:t> not </a:t>
            </a:r>
            <a:r>
              <a:rPr lang="tr-TR" sz="3100" dirty="0" err="1" smtClean="0"/>
              <a:t>identical</a:t>
            </a:r>
            <a:r>
              <a:rPr lang="tr-TR" sz="3100" dirty="0" smtClean="0"/>
              <a:t>.</a:t>
            </a:r>
            <a:r>
              <a:rPr lang="en-US" sz="3100" dirty="0" smtClean="0"/>
              <a:t> </a:t>
            </a:r>
            <a:r>
              <a:rPr lang="en-US" sz="3100" dirty="0"/>
              <a:t>They are considered as detached but harmonious </a:t>
            </a:r>
            <a:r>
              <a:rPr lang="tr-TR" sz="3100" dirty="0" err="1"/>
              <a:t>with</a:t>
            </a:r>
            <a:r>
              <a:rPr lang="tr-TR" sz="3100" dirty="0"/>
              <a:t> </a:t>
            </a:r>
            <a:r>
              <a:rPr lang="tr-TR" sz="3100" dirty="0" err="1"/>
              <a:t>each</a:t>
            </a:r>
            <a:r>
              <a:rPr lang="tr-TR" sz="3100" dirty="0"/>
              <a:t> </a:t>
            </a:r>
            <a:r>
              <a:rPr lang="tr-TR" sz="3100" dirty="0" err="1"/>
              <a:t>other</a:t>
            </a:r>
            <a:r>
              <a:rPr lang="en-US" sz="3100" dirty="0"/>
              <a:t>.</a:t>
            </a:r>
            <a:endParaRPr lang="tr-TR" sz="3100" dirty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96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478487"/>
            <a:ext cx="8946541" cy="4805082"/>
          </a:xfrm>
        </p:spPr>
        <p:txBody>
          <a:bodyPr>
            <a:normAutofit fontScale="32500" lnSpcReduction="20000"/>
          </a:bodyPr>
          <a:lstStyle/>
          <a:p>
            <a:endParaRPr lang="tr-TR" dirty="0" smtClean="0"/>
          </a:p>
          <a:p>
            <a:endParaRPr lang="tr-TR" sz="7200" dirty="0"/>
          </a:p>
          <a:p>
            <a:pPr marL="0" indent="0">
              <a:buNone/>
            </a:pPr>
            <a:r>
              <a:rPr lang="tr-TR" sz="7200" dirty="0" smtClean="0"/>
              <a:t>3) </a:t>
            </a:r>
            <a:r>
              <a:rPr lang="tr-TR" sz="7200" dirty="0" err="1" smtClean="0"/>
              <a:t>Religion</a:t>
            </a:r>
            <a:r>
              <a:rPr lang="tr-TR" sz="7200" dirty="0" smtClean="0"/>
              <a:t> </a:t>
            </a:r>
            <a:r>
              <a:rPr lang="tr-TR" sz="7200" dirty="0" err="1" smtClean="0"/>
              <a:t>and</a:t>
            </a:r>
            <a:r>
              <a:rPr lang="tr-TR" sz="7200" dirty="0" smtClean="0"/>
              <a:t> </a:t>
            </a:r>
            <a:r>
              <a:rPr lang="tr-TR" sz="7200" dirty="0" err="1"/>
              <a:t>M</a:t>
            </a:r>
            <a:r>
              <a:rPr lang="tr-TR" sz="7200" dirty="0" err="1" smtClean="0"/>
              <a:t>orality</a:t>
            </a:r>
            <a:r>
              <a:rPr lang="tr-TR" sz="7200" dirty="0" smtClean="0"/>
              <a:t> </a:t>
            </a:r>
            <a:r>
              <a:rPr lang="tr-TR" sz="7200" dirty="0" err="1" smtClean="0"/>
              <a:t>are</a:t>
            </a:r>
            <a:r>
              <a:rPr lang="tr-TR" sz="7200" dirty="0" smtClean="0"/>
              <a:t> </a:t>
            </a:r>
            <a:r>
              <a:rPr lang="tr-TR" sz="7200" dirty="0" err="1" smtClean="0"/>
              <a:t>partly</a:t>
            </a:r>
            <a:r>
              <a:rPr lang="tr-TR" sz="7200" dirty="0" smtClean="0"/>
              <a:t> </a:t>
            </a:r>
            <a:r>
              <a:rPr lang="tr-TR" sz="7200" dirty="0" err="1" smtClean="0"/>
              <a:t>Compatible</a:t>
            </a:r>
            <a:r>
              <a:rPr lang="tr-TR" sz="7200" dirty="0" smtClean="0"/>
              <a:t>:</a:t>
            </a:r>
          </a:p>
          <a:p>
            <a:pPr marL="0" indent="0">
              <a:buNone/>
            </a:pPr>
            <a:endParaRPr lang="tr-TR" sz="7200" dirty="0" smtClean="0"/>
          </a:p>
          <a:p>
            <a:r>
              <a:rPr lang="tr-TR" sz="7200" dirty="0" err="1" smtClean="0"/>
              <a:t>Religion</a:t>
            </a:r>
            <a:r>
              <a:rPr lang="tr-TR" sz="7200" dirty="0" smtClean="0"/>
              <a:t> is </a:t>
            </a:r>
            <a:r>
              <a:rPr lang="tr-TR" sz="7200" dirty="0" err="1" smtClean="0"/>
              <a:t>partly</a:t>
            </a:r>
            <a:r>
              <a:rPr lang="tr-TR" sz="7200" dirty="0" smtClean="0"/>
              <a:t> </a:t>
            </a:r>
            <a:r>
              <a:rPr lang="tr-TR" sz="7200" dirty="0" err="1" smtClean="0"/>
              <a:t>compatible</a:t>
            </a:r>
            <a:r>
              <a:rPr lang="tr-TR" sz="7200" dirty="0" smtClean="0"/>
              <a:t> </a:t>
            </a:r>
            <a:r>
              <a:rPr lang="tr-TR" sz="7200" dirty="0" err="1" smtClean="0"/>
              <a:t>with</a:t>
            </a:r>
            <a:r>
              <a:rPr lang="tr-TR" sz="7200" dirty="0" smtClean="0"/>
              <a:t> </a:t>
            </a:r>
            <a:r>
              <a:rPr lang="tr-TR" sz="7200" dirty="0" err="1" smtClean="0"/>
              <a:t>morality</a:t>
            </a:r>
            <a:r>
              <a:rPr lang="tr-TR" sz="7200" dirty="0" smtClean="0"/>
              <a:t> </a:t>
            </a:r>
            <a:r>
              <a:rPr lang="tr-TR" sz="7200" dirty="0" err="1" smtClean="0"/>
              <a:t>given</a:t>
            </a:r>
            <a:r>
              <a:rPr lang="tr-TR" sz="7200" dirty="0" smtClean="0"/>
              <a:t> </a:t>
            </a:r>
            <a:r>
              <a:rPr lang="tr-TR" sz="7200" dirty="0" err="1" smtClean="0"/>
              <a:t>that</a:t>
            </a:r>
            <a:r>
              <a:rPr lang="tr-TR" sz="7200" dirty="0" smtClean="0"/>
              <a:t> </a:t>
            </a:r>
            <a:r>
              <a:rPr lang="tr-TR" sz="7200" dirty="0" err="1" smtClean="0"/>
              <a:t>there</a:t>
            </a:r>
            <a:r>
              <a:rPr lang="tr-TR" sz="7200" dirty="0" smtClean="0"/>
              <a:t> </a:t>
            </a:r>
            <a:r>
              <a:rPr lang="tr-TR" sz="7200" dirty="0" err="1" smtClean="0"/>
              <a:t>are</a:t>
            </a:r>
            <a:r>
              <a:rPr lang="tr-TR" sz="7200" smtClean="0"/>
              <a:t> some</a:t>
            </a:r>
            <a:r>
              <a:rPr lang="tr-TR" sz="7200" dirty="0" smtClean="0"/>
              <a:t> </a:t>
            </a:r>
            <a:r>
              <a:rPr lang="tr-TR" sz="7200" dirty="0" err="1" smtClean="0"/>
              <a:t>religious</a:t>
            </a:r>
            <a:r>
              <a:rPr lang="tr-TR" sz="7200" dirty="0" smtClean="0"/>
              <a:t> </a:t>
            </a:r>
            <a:r>
              <a:rPr lang="tr-TR" sz="7200" dirty="0" err="1" smtClean="0"/>
              <a:t>views</a:t>
            </a:r>
            <a:r>
              <a:rPr lang="tr-TR" sz="7200" dirty="0" smtClean="0"/>
              <a:t> </a:t>
            </a:r>
            <a:r>
              <a:rPr lang="tr-TR" sz="7200" dirty="0" err="1" smtClean="0"/>
              <a:t>and</a:t>
            </a:r>
            <a:r>
              <a:rPr lang="tr-TR" sz="7200" dirty="0" smtClean="0"/>
              <a:t> </a:t>
            </a:r>
            <a:r>
              <a:rPr lang="tr-TR" sz="7200" dirty="0" err="1" smtClean="0"/>
              <a:t>actions</a:t>
            </a:r>
            <a:r>
              <a:rPr lang="tr-TR" sz="7200" dirty="0" smtClean="0"/>
              <a:t> </a:t>
            </a:r>
            <a:r>
              <a:rPr lang="tr-TR" sz="7200" dirty="0" err="1" smtClean="0"/>
              <a:t>that</a:t>
            </a:r>
            <a:r>
              <a:rPr lang="tr-TR" sz="7200" dirty="0" smtClean="0"/>
              <a:t> </a:t>
            </a:r>
            <a:r>
              <a:rPr lang="tr-TR" sz="7200" dirty="0" err="1" smtClean="0"/>
              <a:t>are</a:t>
            </a:r>
            <a:r>
              <a:rPr lang="tr-TR" sz="7200" dirty="0" smtClean="0"/>
              <a:t> in </a:t>
            </a:r>
            <a:r>
              <a:rPr lang="tr-TR" sz="7200" dirty="0" err="1" smtClean="0"/>
              <a:t>conflict</a:t>
            </a:r>
            <a:r>
              <a:rPr lang="tr-TR" sz="7200" dirty="0" smtClean="0"/>
              <a:t> </a:t>
            </a:r>
            <a:r>
              <a:rPr lang="tr-TR" sz="7200" dirty="0" err="1" smtClean="0"/>
              <a:t>with</a:t>
            </a:r>
            <a:r>
              <a:rPr lang="tr-TR" sz="7200" dirty="0" smtClean="0"/>
              <a:t> </a:t>
            </a:r>
            <a:r>
              <a:rPr lang="tr-TR" sz="7200" dirty="0" err="1" smtClean="0"/>
              <a:t>some</a:t>
            </a:r>
            <a:r>
              <a:rPr lang="tr-TR" sz="7200" dirty="0" smtClean="0"/>
              <a:t> </a:t>
            </a:r>
            <a:r>
              <a:rPr lang="tr-TR" sz="7200" dirty="0" err="1" smtClean="0"/>
              <a:t>basic</a:t>
            </a:r>
            <a:r>
              <a:rPr lang="tr-TR" sz="7200" dirty="0" smtClean="0"/>
              <a:t> moral </a:t>
            </a:r>
            <a:r>
              <a:rPr lang="tr-TR" sz="7200" dirty="0" err="1" smtClean="0"/>
              <a:t>truths</a:t>
            </a:r>
            <a:r>
              <a:rPr lang="tr-TR" sz="7200" dirty="0" smtClean="0"/>
              <a:t>.</a:t>
            </a:r>
          </a:p>
          <a:p>
            <a:pPr marL="0" indent="0">
              <a:buNone/>
            </a:pPr>
            <a:endParaRPr lang="tr-TR" sz="7400" dirty="0" smtClean="0"/>
          </a:p>
          <a:p>
            <a:pPr marL="0" indent="0">
              <a:buNone/>
            </a:pPr>
            <a:r>
              <a:rPr lang="tr-TR" sz="7400" dirty="0" smtClean="0"/>
              <a:t>4) </a:t>
            </a:r>
            <a:r>
              <a:rPr lang="tr-TR" sz="7400" dirty="0" err="1" smtClean="0"/>
              <a:t>Religion</a:t>
            </a:r>
            <a:r>
              <a:rPr lang="tr-TR" sz="7400" dirty="0" smtClean="0"/>
              <a:t> </a:t>
            </a:r>
            <a:r>
              <a:rPr lang="tr-TR" sz="7400" dirty="0" err="1" smtClean="0"/>
              <a:t>and</a:t>
            </a:r>
            <a:r>
              <a:rPr lang="tr-TR" sz="7400" dirty="0" smtClean="0"/>
              <a:t> </a:t>
            </a:r>
            <a:r>
              <a:rPr lang="tr-TR" sz="7400" dirty="0" err="1"/>
              <a:t>morality</a:t>
            </a:r>
            <a:r>
              <a:rPr lang="tr-TR" sz="7400" dirty="0"/>
              <a:t> </a:t>
            </a:r>
            <a:r>
              <a:rPr lang="tr-TR" sz="7400" dirty="0" err="1"/>
              <a:t>are</a:t>
            </a:r>
            <a:r>
              <a:rPr lang="tr-TR" sz="7400" dirty="0"/>
              <a:t> </a:t>
            </a:r>
            <a:r>
              <a:rPr lang="tr-TR" sz="7400" dirty="0" err="1"/>
              <a:t>Incompatible</a:t>
            </a:r>
            <a:r>
              <a:rPr lang="tr-TR" sz="7400" dirty="0" smtClean="0"/>
              <a:t>:</a:t>
            </a:r>
            <a:endParaRPr lang="tr-TR" sz="7400" dirty="0"/>
          </a:p>
          <a:p>
            <a:r>
              <a:rPr lang="tr-TR" sz="7400" dirty="0" err="1"/>
              <a:t>Religion</a:t>
            </a:r>
            <a:r>
              <a:rPr lang="tr-TR" sz="7400" dirty="0"/>
              <a:t> </a:t>
            </a:r>
            <a:r>
              <a:rPr lang="tr-TR" sz="7400" dirty="0" err="1"/>
              <a:t>and</a:t>
            </a:r>
            <a:r>
              <a:rPr lang="tr-TR" sz="7400" dirty="0"/>
              <a:t> </a:t>
            </a:r>
            <a:r>
              <a:rPr lang="tr-TR" sz="7400" dirty="0" err="1"/>
              <a:t>morality</a:t>
            </a:r>
            <a:r>
              <a:rPr lang="tr-TR" sz="7400" dirty="0"/>
              <a:t> </a:t>
            </a:r>
            <a:r>
              <a:rPr lang="tr-TR" sz="7400" dirty="0" err="1"/>
              <a:t>are</a:t>
            </a:r>
            <a:r>
              <a:rPr lang="tr-TR" sz="7400" dirty="0"/>
              <a:t> not </a:t>
            </a:r>
            <a:r>
              <a:rPr lang="tr-TR" sz="7400" dirty="0" err="1"/>
              <a:t>just</a:t>
            </a:r>
            <a:r>
              <a:rPr lang="tr-TR" sz="7400" dirty="0"/>
              <a:t> </a:t>
            </a:r>
            <a:r>
              <a:rPr lang="tr-TR" sz="7400" dirty="0" err="1"/>
              <a:t>independent</a:t>
            </a:r>
            <a:r>
              <a:rPr lang="tr-TR" sz="7400" dirty="0"/>
              <a:t> but </a:t>
            </a:r>
            <a:r>
              <a:rPr lang="tr-TR" sz="7400" dirty="0" err="1"/>
              <a:t>also</a:t>
            </a:r>
            <a:r>
              <a:rPr lang="tr-TR" sz="7400" dirty="0"/>
              <a:t> in </a:t>
            </a:r>
            <a:r>
              <a:rPr lang="tr-TR" sz="7400" dirty="0" err="1"/>
              <a:t>conflict</a:t>
            </a:r>
            <a:r>
              <a:rPr lang="tr-TR" sz="7400" dirty="0"/>
              <a:t> </a:t>
            </a:r>
            <a:r>
              <a:rPr lang="tr-TR" sz="7400" dirty="0" err="1"/>
              <a:t>with</a:t>
            </a:r>
            <a:r>
              <a:rPr lang="tr-TR" sz="7400" dirty="0"/>
              <a:t> </a:t>
            </a:r>
            <a:r>
              <a:rPr lang="tr-TR" sz="7400" dirty="0" err="1"/>
              <a:t>each</a:t>
            </a:r>
            <a:r>
              <a:rPr lang="tr-TR" sz="7400" dirty="0"/>
              <a:t> </a:t>
            </a:r>
            <a:r>
              <a:rPr lang="tr-TR" sz="7400" dirty="0" err="1"/>
              <a:t>other</a:t>
            </a:r>
            <a:r>
              <a:rPr lang="tr-TR" sz="7400" dirty="0"/>
              <a:t>. </a:t>
            </a:r>
            <a:r>
              <a:rPr lang="tr-TR" sz="7400" dirty="0" err="1"/>
              <a:t>Religion</a:t>
            </a:r>
            <a:r>
              <a:rPr lang="tr-TR" sz="7400" dirty="0"/>
              <a:t> </a:t>
            </a:r>
            <a:r>
              <a:rPr lang="tr-TR" sz="7400" dirty="0" err="1"/>
              <a:t>and</a:t>
            </a:r>
            <a:r>
              <a:rPr lang="tr-TR" sz="7400" dirty="0"/>
              <a:t> </a:t>
            </a:r>
            <a:r>
              <a:rPr lang="tr-TR" sz="7400" dirty="0" err="1"/>
              <a:t>morality</a:t>
            </a:r>
            <a:r>
              <a:rPr lang="tr-TR" sz="7400" dirty="0"/>
              <a:t> </a:t>
            </a:r>
            <a:r>
              <a:rPr lang="tr-TR" sz="7400" dirty="0" err="1"/>
              <a:t>are</a:t>
            </a:r>
            <a:r>
              <a:rPr lang="tr-TR" sz="7400" dirty="0"/>
              <a:t> </a:t>
            </a:r>
            <a:r>
              <a:rPr lang="tr-TR" sz="7400" dirty="0" err="1"/>
              <a:t>mutually</a:t>
            </a:r>
            <a:r>
              <a:rPr lang="tr-TR" sz="7400" dirty="0"/>
              <a:t> </a:t>
            </a:r>
            <a:r>
              <a:rPr lang="tr-TR" sz="7400" dirty="0" err="1"/>
              <a:t>exclusive</a:t>
            </a:r>
            <a:r>
              <a:rPr lang="tr-TR" sz="7400" dirty="0"/>
              <a:t>.</a:t>
            </a:r>
          </a:p>
          <a:p>
            <a:endParaRPr lang="tr-TR" sz="72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4744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2326</TotalTime>
  <Words>139</Words>
  <Application>Microsoft Office PowerPoint</Application>
  <PresentationFormat>Özel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142</cp:revision>
  <dcterms:created xsi:type="dcterms:W3CDTF">2020-05-03T20:31:30Z</dcterms:created>
  <dcterms:modified xsi:type="dcterms:W3CDTF">2020-05-10T20:05:59Z</dcterms:modified>
</cp:coreProperties>
</file>