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370" r:id="rId2"/>
    <p:sldId id="428" r:id="rId3"/>
    <p:sldId id="429" r:id="rId4"/>
    <p:sldId id="430" r:id="rId5"/>
    <p:sldId id="454" r:id="rId6"/>
    <p:sldId id="455" r:id="rId7"/>
    <p:sldId id="456" r:id="rId8"/>
    <p:sldId id="457" r:id="rId9"/>
    <p:sldId id="458" r:id="rId10"/>
    <p:sldId id="459" r:id="rId11"/>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FF"/>
    <a:srgbClr val="FFFF66"/>
    <a:srgbClr val="FFCC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29" autoAdjust="0"/>
    <p:restoredTop sz="94660"/>
  </p:normalViewPr>
  <p:slideViewPr>
    <p:cSldViewPr>
      <p:cViewPr varScale="1">
        <p:scale>
          <a:sx n="86" d="100"/>
          <a:sy n="86" d="100"/>
        </p:scale>
        <p:origin x="151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7 Dikdörtgen"/>
          <p:cNvSpPr/>
          <p:nvPr/>
        </p:nvSpPr>
        <p:spPr>
          <a:xfrm flipH="1">
            <a:off x="2660650" y="635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7 Dikdörtgen"/>
          <p:cNvSpPr/>
          <p:nvPr userDrawn="1"/>
        </p:nvSpPr>
        <p:spPr>
          <a:xfrm>
            <a:off x="6867468" y="6351610"/>
            <a:ext cx="1854895" cy="311667"/>
          </a:xfrm>
          <a:prstGeom prst="rect">
            <a:avLst/>
          </a:prstGeom>
        </p:spPr>
        <p:txBody>
          <a:bodyPr wrap="none">
            <a:spAutoFit/>
          </a:bodyPr>
          <a:lstStyle/>
          <a:p>
            <a:pPr eaLnBrk="1" fontAlgn="auto" hangingPunct="1">
              <a:spcBef>
                <a:spcPts val="0"/>
              </a:spcBef>
              <a:spcAft>
                <a:spcPts val="0"/>
              </a:spcAft>
              <a:defRPr/>
            </a:pP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www.</a:t>
            </a:r>
            <a:r>
              <a:rPr lang="tr-TR"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nuranyildiz</a:t>
            </a: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.com</a:t>
            </a:r>
          </a:p>
        </p:txBody>
      </p:sp>
      <p:pic>
        <p:nvPicPr>
          <p:cNvPr id="7" name="Picture 3" descr="C:\Program Files\Microsoft Office\MEDIA\OFFICE12\Lines\BD21338_.gif"/>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27313" y="6524625"/>
            <a:ext cx="4286250" cy="6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11 Başlık"/>
          <p:cNvSpPr>
            <a:spLocks noGrp="1"/>
          </p:cNvSpPr>
          <p:nvPr>
            <p:ph type="ctrTitle"/>
          </p:nvPr>
        </p:nvSpPr>
        <p:spPr>
          <a:xfrm>
            <a:off x="3366868" y="533400"/>
            <a:ext cx="5105400" cy="2868168"/>
          </a:xfrm>
        </p:spPr>
        <p:txBody>
          <a:bodyPr>
            <a:noAutofit/>
          </a:bodyPr>
          <a:lstStyle>
            <a:lvl1pPr algn="r">
              <a:defRPr sz="4200" b="1"/>
            </a:lvl1pPr>
            <a:extLst/>
          </a:lstStyle>
          <a:p>
            <a:r>
              <a:rPr lang="tr-TR" smtClean="0"/>
              <a:t>Asıl başlık stili için tıklatın</a:t>
            </a:r>
            <a:endParaRPr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tr-TR" smtClean="0"/>
              <a:t>Asıl alt başlık stilini düzenlemek için tıklatın</a:t>
            </a:r>
            <a:endParaRPr lang="en-US"/>
          </a:p>
        </p:txBody>
      </p:sp>
      <p:sp>
        <p:nvSpPr>
          <p:cNvPr id="8" name="30 Veri Yer Tutucusu"/>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FC37AE9C-DE54-4759-ABEC-C0A1EEF6D8E9}" type="datetimeFigureOut">
              <a:rPr lang="tr-TR"/>
              <a:pPr>
                <a:defRPr/>
              </a:pPr>
              <a:t>30.06.2020</a:t>
            </a:fld>
            <a:endParaRPr lang="tr-TR"/>
          </a:p>
        </p:txBody>
      </p:sp>
      <p:sp>
        <p:nvSpPr>
          <p:cNvPr id="9" name="17 Altbilgi Yer Tutucusu"/>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lang="tr-TR"/>
          </a:p>
        </p:txBody>
      </p:sp>
      <p:sp>
        <p:nvSpPr>
          <p:cNvPr id="10" name="28 Slayt Numarası Yer Tutucusu"/>
          <p:cNvSpPr>
            <a:spLocks noGrp="1"/>
          </p:cNvSpPr>
          <p:nvPr>
            <p:ph type="sldNum" sz="quarter" idx="12"/>
          </p:nvPr>
        </p:nvSpPr>
        <p:spPr>
          <a:xfrm>
            <a:off x="7880350" y="6556375"/>
            <a:ext cx="588963" cy="228600"/>
          </a:xfrm>
        </p:spPr>
        <p:txBody>
          <a:bodyPr/>
          <a:lstStyle>
            <a:lvl1pPr>
              <a:defRPr>
                <a:solidFill>
                  <a:srgbClr val="FFFFFF"/>
                </a:solidFill>
              </a:defRPr>
            </a:lvl1pPr>
          </a:lstStyle>
          <a:p>
            <a:pPr>
              <a:defRPr/>
            </a:pPr>
            <a:fld id="{135098E7-7BD1-4078-B411-B1DB54050E8E}" type="slidenum">
              <a:rPr lang="tr-TR" altLang="tr-TR"/>
              <a:pPr>
                <a:defRPr/>
              </a:pPr>
              <a:t>‹#›</a:t>
            </a:fld>
            <a:endParaRPr lang="tr-TR" altLang="tr-TR"/>
          </a:p>
        </p:txBody>
      </p:sp>
    </p:spTree>
    <p:extLst>
      <p:ext uri="{BB962C8B-B14F-4D97-AF65-F5344CB8AC3E}">
        <p14:creationId xmlns:p14="http://schemas.microsoft.com/office/powerpoint/2010/main" val="18626644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1B69C3CC-8FAF-45AE-97A1-BB42F94F2E08}" type="datetimeFigureOut">
              <a:rPr lang="tr-TR"/>
              <a:pPr>
                <a:defRPr/>
              </a:pPr>
              <a:t>30.06.2020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B953078C-AAD6-4685-93A3-1C8D756F284A}" type="slidenum">
              <a:rPr lang="tr-TR" altLang="tr-TR"/>
              <a:pPr>
                <a:defRPr/>
              </a:pPr>
              <a:t>‹#›</a:t>
            </a:fld>
            <a:endParaRPr lang="tr-TR" altLang="tr-TR"/>
          </a:p>
        </p:txBody>
      </p:sp>
    </p:spTree>
    <p:extLst>
      <p:ext uri="{BB962C8B-B14F-4D97-AF65-F5344CB8AC3E}">
        <p14:creationId xmlns:p14="http://schemas.microsoft.com/office/powerpoint/2010/main" val="1529587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42"/>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a:xfrm>
            <a:off x="4243388" y="6557963"/>
            <a:ext cx="2001837" cy="227012"/>
          </a:xfrm>
        </p:spPr>
        <p:txBody>
          <a:bodyPr/>
          <a:lstStyle>
            <a:lvl1pPr>
              <a:defRPr/>
            </a:lvl1pPr>
            <a:extLst/>
          </a:lstStyle>
          <a:p>
            <a:pPr>
              <a:defRPr/>
            </a:pPr>
            <a:fld id="{05FFAD98-2CA2-4423-BF83-B41472FA1A7D}" type="datetimeFigureOut">
              <a:rPr lang="tr-TR"/>
              <a:pPr>
                <a:defRPr/>
              </a:pPr>
              <a:t>30.06.2020</a:t>
            </a:fld>
            <a:endParaRPr lang="tr-TR"/>
          </a:p>
        </p:txBody>
      </p:sp>
      <p:sp>
        <p:nvSpPr>
          <p:cNvPr id="5" name="4 Altbilgi Yer Tutucusu"/>
          <p:cNvSpPr>
            <a:spLocks noGrp="1"/>
          </p:cNvSpPr>
          <p:nvPr>
            <p:ph type="ftr" sz="quarter" idx="11"/>
          </p:nvPr>
        </p:nvSpPr>
        <p:spPr>
          <a:xfrm>
            <a:off x="457200" y="6556375"/>
            <a:ext cx="3657600" cy="228600"/>
          </a:xfrm>
        </p:spPr>
        <p:txBody>
          <a:bodyPr/>
          <a:lstStyle>
            <a:lvl1pPr>
              <a:defRPr/>
            </a:lvl1pPr>
            <a:extLst/>
          </a:lstStyle>
          <a:p>
            <a:pPr>
              <a:defRPr/>
            </a:pPr>
            <a:endParaRPr lang="tr-TR"/>
          </a:p>
        </p:txBody>
      </p:sp>
      <p:sp>
        <p:nvSpPr>
          <p:cNvPr id="6" name="5 Slayt Numarası Yer Tutucusu"/>
          <p:cNvSpPr>
            <a:spLocks noGrp="1"/>
          </p:cNvSpPr>
          <p:nvPr>
            <p:ph type="sldNum" sz="quarter" idx="12"/>
          </p:nvPr>
        </p:nvSpPr>
        <p:spPr>
          <a:xfrm>
            <a:off x="6254750" y="6553200"/>
            <a:ext cx="587375" cy="228600"/>
          </a:xfrm>
        </p:spPr>
        <p:txBody>
          <a:bodyPr/>
          <a:lstStyle>
            <a:lvl1pPr>
              <a:defRPr/>
            </a:lvl1pPr>
          </a:lstStyle>
          <a:p>
            <a:pPr>
              <a:defRPr/>
            </a:pPr>
            <a:fld id="{BA82C51D-53CD-4F2C-8BE1-43AC34964124}" type="slidenum">
              <a:rPr lang="tr-TR" altLang="tr-TR"/>
              <a:pPr>
                <a:defRPr/>
              </a:pPr>
              <a:t>‹#›</a:t>
            </a:fld>
            <a:endParaRPr lang="tr-TR" altLang="tr-TR"/>
          </a:p>
        </p:txBody>
      </p:sp>
    </p:spTree>
    <p:extLst>
      <p:ext uri="{BB962C8B-B14F-4D97-AF65-F5344CB8AC3E}">
        <p14:creationId xmlns:p14="http://schemas.microsoft.com/office/powerpoint/2010/main" val="127843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D161C1F3-A7E2-4620-90A8-D682CA881E9B}" type="datetimeFigureOut">
              <a:rPr lang="tr-TR"/>
              <a:pPr>
                <a:defRPr/>
              </a:pPr>
              <a:t>30.06.2020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F0D4004F-B6BA-44A1-8356-8C8F16C6CE81}" type="slidenum">
              <a:rPr lang="tr-TR" altLang="tr-TR"/>
              <a:pPr>
                <a:defRPr/>
              </a:pPr>
              <a:t>‹#›</a:t>
            </a:fld>
            <a:endParaRPr lang="tr-TR" altLang="tr-TR"/>
          </a:p>
        </p:txBody>
      </p:sp>
    </p:spTree>
    <p:extLst>
      <p:ext uri="{BB962C8B-B14F-4D97-AF65-F5344CB8AC3E}">
        <p14:creationId xmlns:p14="http://schemas.microsoft.com/office/powerpoint/2010/main" val="2223439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anchor="t"/>
          <a:lstStyle>
            <a:lvl1pPr algn="r">
              <a:buNone/>
              <a:defRPr sz="4200" b="1" cap="all"/>
            </a:lvl1pPr>
            <a:extLst/>
          </a:lstStyle>
          <a:p>
            <a:r>
              <a:rPr lang="tr-TR" smtClean="0"/>
              <a:t>Asıl başlık stili için tıklatın</a:t>
            </a:r>
            <a:endParaRPr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tr-TR" smtClean="0"/>
              <a:t>Asıl metin stillerini düzenlemek için tıklatın</a:t>
            </a:r>
          </a:p>
        </p:txBody>
      </p:sp>
      <p:sp>
        <p:nvSpPr>
          <p:cNvPr id="4" name="3 Veri Yer Tutucusu"/>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180448A0-2C91-494C-A16E-EB2AAD685553}" type="datetimeFigureOut">
              <a:rPr lang="tr-TR"/>
              <a:pPr>
                <a:defRPr/>
              </a:pPr>
              <a:t>30.06.2020</a:t>
            </a:fld>
            <a:endParaRPr lang="tr-TR"/>
          </a:p>
        </p:txBody>
      </p:sp>
      <p:sp>
        <p:nvSpPr>
          <p:cNvPr id="5" name="4 Altbilgi Yer Tutucusu"/>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tr-TR"/>
          </a:p>
        </p:txBody>
      </p:sp>
      <p:sp>
        <p:nvSpPr>
          <p:cNvPr id="6" name="5 Slayt Numarası Yer Tutucusu"/>
          <p:cNvSpPr>
            <a:spLocks noGrp="1"/>
          </p:cNvSpPr>
          <p:nvPr>
            <p:ph type="sldNum" sz="quarter" idx="12"/>
          </p:nvPr>
        </p:nvSpPr>
        <p:spPr>
          <a:xfrm>
            <a:off x="6734175" y="6554788"/>
            <a:ext cx="587375" cy="228600"/>
          </a:xfrm>
        </p:spPr>
        <p:txBody>
          <a:bodyPr/>
          <a:lstStyle>
            <a:lvl1pPr>
              <a:defRPr/>
            </a:lvl1pPr>
          </a:lstStyle>
          <a:p>
            <a:pPr>
              <a:defRPr/>
            </a:pPr>
            <a:fld id="{9689E939-F5A2-4B44-8EF5-F4078288077B}" type="slidenum">
              <a:rPr lang="tr-TR" altLang="tr-TR"/>
              <a:pPr>
                <a:defRPr/>
              </a:pPr>
              <a:t>‹#›</a:t>
            </a:fld>
            <a:endParaRPr lang="tr-TR" altLang="tr-TR"/>
          </a:p>
        </p:txBody>
      </p:sp>
    </p:spTree>
    <p:extLst>
      <p:ext uri="{BB962C8B-B14F-4D97-AF65-F5344CB8AC3E}">
        <p14:creationId xmlns:p14="http://schemas.microsoft.com/office/powerpoint/2010/main" val="412616040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F11AA1EB-CBD0-4CFE-A6F7-6E85D0E5D2C4}" type="datetimeFigureOut">
              <a:rPr lang="tr-TR"/>
              <a:pPr>
                <a:defRPr/>
              </a:pPr>
              <a:t>30.06.2020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BEE811FD-0C39-4CC1-9082-4315278958C6}" type="slidenum">
              <a:rPr lang="tr-TR" altLang="tr-TR"/>
              <a:pPr>
                <a:defRPr/>
              </a:pPr>
              <a:t>‹#›</a:t>
            </a:fld>
            <a:endParaRPr lang="tr-TR" altLang="tr-TR"/>
          </a:p>
        </p:txBody>
      </p:sp>
    </p:spTree>
    <p:extLst>
      <p:ext uri="{BB962C8B-B14F-4D97-AF65-F5344CB8AC3E}">
        <p14:creationId xmlns:p14="http://schemas.microsoft.com/office/powerpoint/2010/main" val="2175527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lvl1pPr>
              <a:defRPr/>
            </a:lvl1pPr>
            <a:extLst/>
          </a:lstStyle>
          <a:p>
            <a:r>
              <a:rPr lang="tr-TR" smtClean="0"/>
              <a:t>Asıl başlık stili için tıklatın</a:t>
            </a:r>
            <a:endParaRPr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26 Veri Yer Tutucusu"/>
          <p:cNvSpPr>
            <a:spLocks noGrp="1"/>
          </p:cNvSpPr>
          <p:nvPr>
            <p:ph type="dt" sz="half" idx="10"/>
          </p:nvPr>
        </p:nvSpPr>
        <p:spPr/>
        <p:txBody>
          <a:bodyPr/>
          <a:lstStyle>
            <a:lvl1pPr>
              <a:defRPr/>
            </a:lvl1pPr>
          </a:lstStyle>
          <a:p>
            <a:pPr>
              <a:defRPr/>
            </a:pPr>
            <a:fld id="{5394B969-1173-4440-919C-524DAF08073E}" type="datetimeFigureOut">
              <a:rPr lang="tr-TR"/>
              <a:pPr>
                <a:defRPr/>
              </a:pPr>
              <a:t>30.06.2020</a:t>
            </a:fld>
            <a:endParaRPr lang="tr-TR"/>
          </a:p>
        </p:txBody>
      </p:sp>
      <p:sp>
        <p:nvSpPr>
          <p:cNvPr id="8" name="3 Altbilgi Yer Tutucusu"/>
          <p:cNvSpPr>
            <a:spLocks noGrp="1"/>
          </p:cNvSpPr>
          <p:nvPr>
            <p:ph type="ftr" sz="quarter" idx="11"/>
          </p:nvPr>
        </p:nvSpPr>
        <p:spPr/>
        <p:txBody>
          <a:bodyPr/>
          <a:lstStyle>
            <a:lvl1pPr>
              <a:defRPr/>
            </a:lvl1pPr>
          </a:lstStyle>
          <a:p>
            <a:pPr>
              <a:defRPr/>
            </a:pPr>
            <a:endParaRPr lang="tr-TR"/>
          </a:p>
        </p:txBody>
      </p:sp>
      <p:sp>
        <p:nvSpPr>
          <p:cNvPr id="9" name="15 Slayt Numarası Yer Tutucusu"/>
          <p:cNvSpPr>
            <a:spLocks noGrp="1"/>
          </p:cNvSpPr>
          <p:nvPr>
            <p:ph type="sldNum" sz="quarter" idx="12"/>
          </p:nvPr>
        </p:nvSpPr>
        <p:spPr/>
        <p:txBody>
          <a:bodyPr/>
          <a:lstStyle>
            <a:lvl1pPr>
              <a:defRPr/>
            </a:lvl1pPr>
          </a:lstStyle>
          <a:p>
            <a:pPr>
              <a:defRPr/>
            </a:pPr>
            <a:fld id="{FDD1F5DE-E2A8-4529-B511-326E6C8FF5E8}" type="slidenum">
              <a:rPr lang="tr-TR" altLang="tr-TR"/>
              <a:pPr>
                <a:defRPr/>
              </a:pPr>
              <a:t>‹#›</a:t>
            </a:fld>
            <a:endParaRPr lang="tr-TR" altLang="tr-TR"/>
          </a:p>
        </p:txBody>
      </p:sp>
    </p:spTree>
    <p:extLst>
      <p:ext uri="{BB962C8B-B14F-4D97-AF65-F5344CB8AC3E}">
        <p14:creationId xmlns:p14="http://schemas.microsoft.com/office/powerpoint/2010/main" val="2442236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6 Veri Yer Tutucusu"/>
          <p:cNvSpPr>
            <a:spLocks noGrp="1"/>
          </p:cNvSpPr>
          <p:nvPr>
            <p:ph type="dt" sz="half" idx="10"/>
          </p:nvPr>
        </p:nvSpPr>
        <p:spPr/>
        <p:txBody>
          <a:bodyPr/>
          <a:lstStyle>
            <a:lvl1pPr>
              <a:defRPr/>
            </a:lvl1pPr>
          </a:lstStyle>
          <a:p>
            <a:pPr>
              <a:defRPr/>
            </a:pPr>
            <a:fld id="{AD864EF5-7A42-410C-A796-3400DFC0A4F1}" type="datetimeFigureOut">
              <a:rPr lang="tr-TR"/>
              <a:pPr>
                <a:defRPr/>
              </a:pPr>
              <a:t>30.06.2020</a:t>
            </a:fld>
            <a:endParaRPr lang="tr-TR"/>
          </a:p>
        </p:txBody>
      </p:sp>
      <p:sp>
        <p:nvSpPr>
          <p:cNvPr id="4" name="3 Altbilgi Yer Tutucusu"/>
          <p:cNvSpPr>
            <a:spLocks noGrp="1"/>
          </p:cNvSpPr>
          <p:nvPr>
            <p:ph type="ftr" sz="quarter" idx="11"/>
          </p:nvPr>
        </p:nvSpPr>
        <p:spPr/>
        <p:txBody>
          <a:bodyPr/>
          <a:lstStyle>
            <a:lvl1pPr>
              <a:defRPr/>
            </a:lvl1pPr>
          </a:lstStyle>
          <a:p>
            <a:pPr>
              <a:defRPr/>
            </a:pPr>
            <a:endParaRPr lang="tr-TR"/>
          </a:p>
        </p:txBody>
      </p:sp>
      <p:sp>
        <p:nvSpPr>
          <p:cNvPr id="5" name="15 Slayt Numarası Yer Tutucusu"/>
          <p:cNvSpPr>
            <a:spLocks noGrp="1"/>
          </p:cNvSpPr>
          <p:nvPr>
            <p:ph type="sldNum" sz="quarter" idx="12"/>
          </p:nvPr>
        </p:nvSpPr>
        <p:spPr/>
        <p:txBody>
          <a:bodyPr/>
          <a:lstStyle>
            <a:lvl1pPr>
              <a:defRPr/>
            </a:lvl1pPr>
          </a:lstStyle>
          <a:p>
            <a:pPr>
              <a:defRPr/>
            </a:pPr>
            <a:fld id="{EF34D90D-B460-45AB-86FA-2C781AC9091E}" type="slidenum">
              <a:rPr lang="tr-TR" altLang="tr-TR"/>
              <a:pPr>
                <a:defRPr/>
              </a:pPr>
              <a:t>‹#›</a:t>
            </a:fld>
            <a:endParaRPr lang="tr-TR" altLang="tr-TR"/>
          </a:p>
        </p:txBody>
      </p:sp>
    </p:spTree>
    <p:extLst>
      <p:ext uri="{BB962C8B-B14F-4D97-AF65-F5344CB8AC3E}">
        <p14:creationId xmlns:p14="http://schemas.microsoft.com/office/powerpoint/2010/main" val="2267629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26 Veri Yer Tutucusu"/>
          <p:cNvSpPr>
            <a:spLocks noGrp="1"/>
          </p:cNvSpPr>
          <p:nvPr>
            <p:ph type="dt" sz="half" idx="10"/>
          </p:nvPr>
        </p:nvSpPr>
        <p:spPr/>
        <p:txBody>
          <a:bodyPr/>
          <a:lstStyle>
            <a:lvl1pPr>
              <a:defRPr/>
            </a:lvl1pPr>
          </a:lstStyle>
          <a:p>
            <a:pPr>
              <a:defRPr/>
            </a:pPr>
            <a:fld id="{22A5CAF7-6083-4183-BE2E-2C2100D81774}" type="datetimeFigureOut">
              <a:rPr lang="tr-TR"/>
              <a:pPr>
                <a:defRPr/>
              </a:pPr>
              <a:t>30.06.2020</a:t>
            </a:fld>
            <a:endParaRPr lang="tr-TR"/>
          </a:p>
        </p:txBody>
      </p:sp>
      <p:sp>
        <p:nvSpPr>
          <p:cNvPr id="3" name="3 Altbilgi Yer Tutucusu"/>
          <p:cNvSpPr>
            <a:spLocks noGrp="1"/>
          </p:cNvSpPr>
          <p:nvPr>
            <p:ph type="ftr" sz="quarter" idx="11"/>
          </p:nvPr>
        </p:nvSpPr>
        <p:spPr/>
        <p:txBody>
          <a:bodyPr/>
          <a:lstStyle>
            <a:lvl1pPr>
              <a:defRPr/>
            </a:lvl1pPr>
          </a:lstStyle>
          <a:p>
            <a:pPr>
              <a:defRPr/>
            </a:pPr>
            <a:endParaRPr lang="tr-TR"/>
          </a:p>
        </p:txBody>
      </p:sp>
      <p:sp>
        <p:nvSpPr>
          <p:cNvPr id="4" name="15 Slayt Numarası Yer Tutucusu"/>
          <p:cNvSpPr>
            <a:spLocks noGrp="1"/>
          </p:cNvSpPr>
          <p:nvPr>
            <p:ph type="sldNum" sz="quarter" idx="12"/>
          </p:nvPr>
        </p:nvSpPr>
        <p:spPr/>
        <p:txBody>
          <a:bodyPr/>
          <a:lstStyle>
            <a:lvl1pPr>
              <a:defRPr/>
            </a:lvl1pPr>
          </a:lstStyle>
          <a:p>
            <a:pPr>
              <a:defRPr/>
            </a:pPr>
            <a:fld id="{01B00DAA-DBF9-4826-BC01-573ADE3613A7}" type="slidenum">
              <a:rPr lang="tr-TR" altLang="tr-TR"/>
              <a:pPr>
                <a:defRPr/>
              </a:pPr>
              <a:t>‹#›</a:t>
            </a:fld>
            <a:endParaRPr lang="tr-TR" altLang="tr-TR"/>
          </a:p>
        </p:txBody>
      </p:sp>
    </p:spTree>
    <p:extLst>
      <p:ext uri="{BB962C8B-B14F-4D97-AF65-F5344CB8AC3E}">
        <p14:creationId xmlns:p14="http://schemas.microsoft.com/office/powerpoint/2010/main" val="3144485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tr-TR" smtClean="0"/>
              <a:t>Asıl başlık stili için tıklatın</a:t>
            </a:r>
            <a:endParaRPr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CEE8445E-E460-468D-82D4-B0720471701F}" type="datetimeFigureOut">
              <a:rPr lang="tr-TR"/>
              <a:pPr>
                <a:defRPr/>
              </a:pPr>
              <a:t>30.06.2020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AFD19DF8-404F-4F68-BC0D-398A6AF81CF1}" type="slidenum">
              <a:rPr lang="tr-TR" altLang="tr-TR"/>
              <a:pPr>
                <a:defRPr/>
              </a:pPr>
              <a:t>‹#›</a:t>
            </a:fld>
            <a:endParaRPr lang="tr-TR" altLang="tr-TR"/>
          </a:p>
        </p:txBody>
      </p:sp>
    </p:spTree>
    <p:extLst>
      <p:ext uri="{BB962C8B-B14F-4D97-AF65-F5344CB8AC3E}">
        <p14:creationId xmlns:p14="http://schemas.microsoft.com/office/powerpoint/2010/main" val="3307262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7 Dikdörtgen"/>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8 Dikdörtgen"/>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1 Başlık"/>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tr-TR" smtClean="0"/>
              <a:t>Asıl başlık stili için tıklatın</a:t>
            </a:r>
            <a:endParaRPr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tr-TR" smtClean="0"/>
              <a:t>Asıl metin stillerini düzenlemek için tıklatın</a:t>
            </a: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tr-TR" noProof="0" smtClean="0"/>
              <a:t>Resim eklemek için simgeyi tıklatın</a:t>
            </a:r>
            <a:endParaRPr lang="en-US" noProof="0" dirty="0"/>
          </a:p>
        </p:txBody>
      </p:sp>
      <p:sp>
        <p:nvSpPr>
          <p:cNvPr id="7" name="4 Veri Yer Tutucusu"/>
          <p:cNvSpPr>
            <a:spLocks noGrp="1"/>
          </p:cNvSpPr>
          <p:nvPr>
            <p:ph type="dt" sz="half" idx="10"/>
          </p:nvPr>
        </p:nvSpPr>
        <p:spPr/>
        <p:txBody>
          <a:bodyPr/>
          <a:lstStyle>
            <a:lvl1pPr>
              <a:defRPr/>
            </a:lvl1pPr>
            <a:extLst/>
          </a:lstStyle>
          <a:p>
            <a:pPr>
              <a:defRPr/>
            </a:pPr>
            <a:fld id="{7F3F1525-78E4-40AD-A083-2D951F20EDCE}" type="datetimeFigureOut">
              <a:rPr lang="tr-TR"/>
              <a:pPr>
                <a:defRPr/>
              </a:pPr>
              <a:t>30.06.2020</a:t>
            </a:fld>
            <a:endParaRPr lang="tr-TR"/>
          </a:p>
        </p:txBody>
      </p:sp>
      <p:sp>
        <p:nvSpPr>
          <p:cNvPr id="8" name="5 Altbilgi Yer Tutucusu"/>
          <p:cNvSpPr>
            <a:spLocks noGrp="1"/>
          </p:cNvSpPr>
          <p:nvPr>
            <p:ph type="ftr" sz="quarter" idx="11"/>
          </p:nvPr>
        </p:nvSpPr>
        <p:spPr/>
        <p:txBody>
          <a:bodyPr/>
          <a:lstStyle>
            <a:lvl1pPr>
              <a:defRPr/>
            </a:lvl1pPr>
            <a:extLst/>
          </a:lstStyle>
          <a:p>
            <a:pPr>
              <a:defRPr/>
            </a:pPr>
            <a:endParaRPr lang="tr-TR"/>
          </a:p>
        </p:txBody>
      </p:sp>
      <p:sp>
        <p:nvSpPr>
          <p:cNvPr id="9" name="6 Slayt Numarası Yer Tutucusu"/>
          <p:cNvSpPr>
            <a:spLocks noGrp="1"/>
          </p:cNvSpPr>
          <p:nvPr>
            <p:ph type="sldNum" sz="quarter" idx="12"/>
          </p:nvPr>
        </p:nvSpPr>
        <p:spPr/>
        <p:txBody>
          <a:bodyPr/>
          <a:lstStyle>
            <a:lvl1pPr>
              <a:defRPr/>
            </a:lvl1pPr>
          </a:lstStyle>
          <a:p>
            <a:pPr>
              <a:defRPr/>
            </a:pPr>
            <a:fld id="{23425E39-851D-40B5-95A2-D17FEB78D2FB}" type="slidenum">
              <a:rPr lang="tr-TR" altLang="tr-TR"/>
              <a:pPr>
                <a:defRPr/>
              </a:pPr>
              <a:t>‹#›</a:t>
            </a:fld>
            <a:endParaRPr lang="tr-TR" altLang="tr-TR"/>
          </a:p>
        </p:txBody>
      </p:sp>
    </p:spTree>
    <p:extLst>
      <p:ext uri="{BB962C8B-B14F-4D97-AF65-F5344CB8AC3E}">
        <p14:creationId xmlns:p14="http://schemas.microsoft.com/office/powerpoint/2010/main" val="1341565604"/>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4"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2 Başlık Yer Tutucusu"/>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p>
            <a:r>
              <a:rPr lang="tr-TR" smtClean="0"/>
              <a:t>Asıl başlık stili için tıklatın</a:t>
            </a:r>
            <a:endParaRPr lang="en-US"/>
          </a:p>
        </p:txBody>
      </p:sp>
      <p:sp>
        <p:nvSpPr>
          <p:cNvPr id="1030" name="30 Metin Yer Tutucusu"/>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27" name="26 Veri Yer Tutucusu"/>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cs typeface="+mn-cs"/>
              </a:defRPr>
            </a:lvl1pPr>
            <a:extLst/>
          </a:lstStyle>
          <a:p>
            <a:pPr>
              <a:defRPr/>
            </a:pPr>
            <a:fld id="{A2D619AF-C664-42F2-8A34-4E06439CD04D}" type="datetimeFigureOut">
              <a:rPr lang="tr-TR"/>
              <a:pPr>
                <a:defRPr/>
              </a:pPr>
              <a:t>30.06.2020</a:t>
            </a:fld>
            <a:endParaRPr lang="tr-TR"/>
          </a:p>
        </p:txBody>
      </p:sp>
      <p:sp>
        <p:nvSpPr>
          <p:cNvPr id="4" name="3 Altbilgi Yer Tutucusu"/>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tr-TR"/>
          </a:p>
        </p:txBody>
      </p:sp>
      <p:sp>
        <p:nvSpPr>
          <p:cNvPr id="16" name="15 Slayt Numarası Yer Tutucusu"/>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eaLnBrk="1" hangingPunct="1">
              <a:defRPr sz="1100">
                <a:solidFill>
                  <a:schemeClr val="tx2"/>
                </a:solidFill>
                <a:latin typeface="Trebuchet MS" panose="020B0603020202020204" pitchFamily="34" charset="0"/>
              </a:defRPr>
            </a:lvl1pPr>
          </a:lstStyle>
          <a:p>
            <a:pPr>
              <a:defRPr/>
            </a:pPr>
            <a:fld id="{79934509-852F-4C2B-9CC4-B76162BCFD53}"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sldLayoutIdLst>
    <p:sldLayoutId id="2147484065" r:id="rId1"/>
    <p:sldLayoutId id="2147484058" r:id="rId2"/>
    <p:sldLayoutId id="2147484066" r:id="rId3"/>
    <p:sldLayoutId id="2147484059" r:id="rId4"/>
    <p:sldLayoutId id="2147484060" r:id="rId5"/>
    <p:sldLayoutId id="2147484061" r:id="rId6"/>
    <p:sldLayoutId id="2147484062" r:id="rId7"/>
    <p:sldLayoutId id="2147484063" r:id="rId8"/>
    <p:sldLayoutId id="2147484067" r:id="rId9"/>
    <p:sldLayoutId id="2147484064" r:id="rId10"/>
    <p:sldLayoutId id="2147484068"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8064A2"/>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8064A2"/>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8064A2"/>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8064A2"/>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115715" name="5 Dikdörtgen"/>
          <p:cNvSpPr>
            <a:spLocks noChangeArrowheads="1"/>
          </p:cNvSpPr>
          <p:nvPr/>
        </p:nvSpPr>
        <p:spPr bwMode="auto">
          <a:xfrm>
            <a:off x="3000374" y="18874"/>
            <a:ext cx="5857875" cy="7879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algn="ctr" eaLnBrk="1" hangingPunct="1">
              <a:spcBef>
                <a:spcPct val="0"/>
              </a:spcBef>
              <a:buClrTx/>
              <a:buSzTx/>
              <a:buFontTx/>
              <a:buNone/>
            </a:pPr>
            <a:endParaRPr lang="tr-TR" altLang="tr-TR" sz="2400" u="sng" dirty="0" smtClean="0">
              <a:solidFill>
                <a:schemeClr val="bg1"/>
              </a:solidFill>
              <a:latin typeface="Arial" panose="020B0604020202020204" pitchFamily="34" charset="0"/>
            </a:endParaRPr>
          </a:p>
          <a:p>
            <a:pPr algn="ctr" eaLnBrk="1" hangingPunct="1">
              <a:spcBef>
                <a:spcPct val="0"/>
              </a:spcBef>
              <a:buClrTx/>
              <a:buSzTx/>
              <a:buFontTx/>
              <a:buNone/>
            </a:pPr>
            <a:endParaRPr lang="tr-TR" altLang="tr-TR" sz="2400" u="sng" dirty="0">
              <a:solidFill>
                <a:schemeClr val="bg1"/>
              </a:solidFill>
              <a:latin typeface="Arial" panose="020B0604020202020204" pitchFamily="34" charset="0"/>
            </a:endParaRPr>
          </a:p>
          <a:p>
            <a:pPr algn="ctr" eaLnBrk="1" hangingPunct="1">
              <a:spcBef>
                <a:spcPct val="0"/>
              </a:spcBef>
              <a:buClrTx/>
              <a:buSzTx/>
              <a:buFontTx/>
              <a:buNone/>
            </a:pPr>
            <a:endParaRPr lang="tr-TR" altLang="tr-TR" sz="2400" u="sng" dirty="0" smtClean="0">
              <a:solidFill>
                <a:schemeClr val="bg1"/>
              </a:solidFill>
              <a:latin typeface="Arial" panose="020B0604020202020204" pitchFamily="34" charset="0"/>
            </a:endParaRPr>
          </a:p>
          <a:p>
            <a:pPr algn="ctr" eaLnBrk="1" hangingPunct="1">
              <a:spcBef>
                <a:spcPct val="0"/>
              </a:spcBef>
              <a:buClrTx/>
              <a:buSzTx/>
              <a:buFontTx/>
              <a:buNone/>
            </a:pPr>
            <a:endParaRPr lang="tr-TR" altLang="tr-TR" sz="2400" u="sng" dirty="0">
              <a:solidFill>
                <a:schemeClr val="bg1"/>
              </a:solidFill>
              <a:latin typeface="Arial" panose="020B0604020202020204" pitchFamily="34" charset="0"/>
            </a:endParaRPr>
          </a:p>
          <a:p>
            <a:pPr algn="ctr" eaLnBrk="1" hangingPunct="1">
              <a:spcBef>
                <a:spcPct val="0"/>
              </a:spcBef>
              <a:buClrTx/>
              <a:buSzTx/>
              <a:buFontTx/>
              <a:buNone/>
            </a:pPr>
            <a:r>
              <a:rPr lang="tr-TR" altLang="tr-TR" sz="2400" u="sng" dirty="0" smtClean="0">
                <a:solidFill>
                  <a:schemeClr val="bg1"/>
                </a:solidFill>
                <a:latin typeface="Arial" panose="020B0604020202020204" pitchFamily="34" charset="0"/>
              </a:rPr>
              <a:t>Konuşma </a:t>
            </a:r>
            <a:r>
              <a:rPr lang="tr-TR" altLang="tr-TR" sz="2400" u="sng" dirty="0">
                <a:solidFill>
                  <a:schemeClr val="bg1"/>
                </a:solidFill>
                <a:latin typeface="Arial" panose="020B0604020202020204" pitchFamily="34" charset="0"/>
              </a:rPr>
              <a:t>Yazarlığı</a:t>
            </a:r>
          </a:p>
          <a:p>
            <a:pPr eaLnBrk="1" hangingPunct="1">
              <a:spcBef>
                <a:spcPct val="0"/>
              </a:spcBef>
              <a:buClrTx/>
              <a:buSzTx/>
              <a:buFontTx/>
              <a:buNone/>
            </a:pPr>
            <a:endParaRPr lang="tr-TR" altLang="tr-TR" sz="2400" dirty="0">
              <a:solidFill>
                <a:schemeClr val="bg1"/>
              </a:solidFill>
              <a:latin typeface="Arial" panose="020B0604020202020204" pitchFamily="34" charset="0"/>
            </a:endParaRPr>
          </a:p>
          <a:p>
            <a:pPr algn="ctr" eaLnBrk="1" hangingPunct="1">
              <a:spcBef>
                <a:spcPct val="0"/>
              </a:spcBef>
              <a:buClrTx/>
              <a:buSzTx/>
              <a:buFontTx/>
              <a:buNone/>
            </a:pPr>
            <a:endParaRPr lang="tr-TR" altLang="tr-TR" sz="2400" dirty="0">
              <a:solidFill>
                <a:schemeClr val="bg1"/>
              </a:solidFill>
              <a:latin typeface="Arial" panose="020B0604020202020204" pitchFamily="34" charset="0"/>
            </a:endParaRPr>
          </a:p>
          <a:p>
            <a:pPr algn="ctr" eaLnBrk="1" hangingPunct="1">
              <a:spcBef>
                <a:spcPct val="0"/>
              </a:spcBef>
              <a:buClrTx/>
              <a:buSzTx/>
              <a:buFontTx/>
              <a:buNone/>
            </a:pPr>
            <a:endParaRPr lang="tr-TR" altLang="tr-TR" sz="2400" dirty="0">
              <a:solidFill>
                <a:schemeClr val="bg1"/>
              </a:solidFill>
              <a:latin typeface="Arial" panose="020B0604020202020204" pitchFamily="34"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smtClean="0">
              <a:solidFill>
                <a:schemeClr val="bg1"/>
              </a:solidFill>
              <a:latin typeface="Bookman Old Style" panose="02050604050505020204" pitchFamily="18" charset="0"/>
            </a:endParaRPr>
          </a:p>
          <a:p>
            <a:pPr eaLnBrk="1" hangingPunct="1">
              <a:spcBef>
                <a:spcPct val="0"/>
              </a:spcBef>
              <a:buClrTx/>
              <a:buSzTx/>
              <a:buNone/>
            </a:pPr>
            <a:endParaRPr lang="tr-TR" sz="1400" b="1" dirty="0" smtClean="0">
              <a:solidFill>
                <a:srgbClr val="FFFF00"/>
              </a:solidFill>
            </a:endParaRPr>
          </a:p>
          <a:p>
            <a:pPr eaLnBrk="1" hangingPunct="1">
              <a:spcBef>
                <a:spcPct val="0"/>
              </a:spcBef>
              <a:buClrTx/>
              <a:buSzTx/>
              <a:buNone/>
            </a:pPr>
            <a:endParaRPr lang="tr-TR" sz="1400" b="1" dirty="0">
              <a:solidFill>
                <a:srgbClr val="FFFF00"/>
              </a:solidFill>
            </a:endParaRPr>
          </a:p>
          <a:p>
            <a:pPr eaLnBrk="1" hangingPunct="1">
              <a:spcBef>
                <a:spcPct val="0"/>
              </a:spcBef>
              <a:buClrTx/>
              <a:buSzTx/>
              <a:buNone/>
            </a:pPr>
            <a:endParaRPr lang="tr-TR" sz="1400" b="1" dirty="0" smtClean="0">
              <a:solidFill>
                <a:srgbClr val="FFFF00"/>
              </a:solidFill>
            </a:endParaRPr>
          </a:p>
          <a:p>
            <a:pPr eaLnBrk="1" hangingPunct="1">
              <a:spcBef>
                <a:spcPct val="0"/>
              </a:spcBef>
              <a:buClrTx/>
              <a:buSzTx/>
              <a:buNone/>
            </a:pPr>
            <a:endParaRPr lang="tr-TR" sz="1400" b="1" dirty="0">
              <a:solidFill>
                <a:srgbClr val="FFFF00"/>
              </a:solidFill>
            </a:endParaRPr>
          </a:p>
          <a:p>
            <a:pPr eaLnBrk="1" hangingPunct="1">
              <a:spcBef>
                <a:spcPct val="0"/>
              </a:spcBef>
              <a:buClrTx/>
              <a:buSzTx/>
              <a:buNone/>
            </a:pPr>
            <a:endParaRPr lang="tr-TR" sz="1400" b="1" dirty="0" smtClean="0">
              <a:solidFill>
                <a:srgbClr val="FFFF00"/>
              </a:solidFill>
            </a:endParaRPr>
          </a:p>
          <a:p>
            <a:pPr eaLnBrk="1" hangingPunct="1">
              <a:spcBef>
                <a:spcPct val="0"/>
              </a:spcBef>
              <a:buClrTx/>
              <a:buSzTx/>
              <a:buNone/>
            </a:pPr>
            <a:endParaRPr lang="tr-TR" sz="1400" b="1" dirty="0">
              <a:solidFill>
                <a:srgbClr val="FFFF00"/>
              </a:solidFill>
            </a:endParaRPr>
          </a:p>
          <a:p>
            <a:pPr eaLnBrk="1" hangingPunct="1">
              <a:spcBef>
                <a:spcPct val="0"/>
              </a:spcBef>
              <a:buClrTx/>
              <a:buSzTx/>
              <a:buNone/>
            </a:pPr>
            <a:endParaRPr lang="tr-TR" sz="1400" b="1" dirty="0" smtClean="0">
              <a:solidFill>
                <a:srgbClr val="FFFF00"/>
              </a:solidFill>
            </a:endParaRPr>
          </a:p>
          <a:p>
            <a:pPr eaLnBrk="1" hangingPunct="1">
              <a:spcBef>
                <a:spcPct val="0"/>
              </a:spcBef>
              <a:buClrTx/>
              <a:buSzTx/>
              <a:buNone/>
            </a:pPr>
            <a:endParaRPr lang="tr-TR" sz="1400" b="1" dirty="0">
              <a:solidFill>
                <a:srgbClr val="FFFF00"/>
              </a:solidFill>
            </a:endParaRPr>
          </a:p>
          <a:p>
            <a:pPr eaLnBrk="1" hangingPunct="1">
              <a:spcBef>
                <a:spcPct val="0"/>
              </a:spcBef>
              <a:buClrTx/>
              <a:buSzTx/>
              <a:buNone/>
            </a:pPr>
            <a:endParaRPr lang="tr-TR" sz="1400" b="1" dirty="0" smtClean="0">
              <a:solidFill>
                <a:srgbClr val="FFFF00"/>
              </a:solidFill>
            </a:endParaRPr>
          </a:p>
          <a:p>
            <a:pPr eaLnBrk="1" hangingPunct="1">
              <a:spcBef>
                <a:spcPct val="0"/>
              </a:spcBef>
              <a:buClrTx/>
              <a:buSzTx/>
              <a:buNone/>
            </a:pPr>
            <a:r>
              <a:rPr lang="tr-TR" sz="1600" b="1" u="sng" dirty="0" smtClean="0">
                <a:solidFill>
                  <a:srgbClr val="FFFF00"/>
                </a:solidFill>
              </a:rPr>
              <a:t>Okuma Önerisi:</a:t>
            </a:r>
          </a:p>
          <a:p>
            <a:pPr eaLnBrk="1" hangingPunct="1">
              <a:spcBef>
                <a:spcPct val="0"/>
              </a:spcBef>
              <a:buClrTx/>
              <a:buSzTx/>
              <a:buNone/>
            </a:pPr>
            <a:r>
              <a:rPr lang="tr-TR" sz="1400" b="1" dirty="0" err="1" smtClean="0">
                <a:solidFill>
                  <a:srgbClr val="FFFF00"/>
                </a:solidFill>
              </a:rPr>
              <a:t>Anderson</a:t>
            </a:r>
            <a:r>
              <a:rPr lang="tr-TR" sz="1400" b="1" dirty="0">
                <a:solidFill>
                  <a:srgbClr val="FFFF00"/>
                </a:solidFill>
              </a:rPr>
              <a:t>, </a:t>
            </a:r>
            <a:r>
              <a:rPr lang="tr-TR" sz="1400" b="1" dirty="0" err="1">
                <a:solidFill>
                  <a:srgbClr val="FFFF00"/>
                </a:solidFill>
              </a:rPr>
              <a:t>Chris</a:t>
            </a:r>
            <a:r>
              <a:rPr lang="tr-TR" sz="1400" b="1" dirty="0">
                <a:solidFill>
                  <a:srgbClr val="FFFF00"/>
                </a:solidFill>
              </a:rPr>
              <a:t> J. (2017), </a:t>
            </a:r>
            <a:r>
              <a:rPr lang="tr-TR" sz="1400" b="1" i="1" dirty="0">
                <a:solidFill>
                  <a:srgbClr val="FFFF00"/>
                </a:solidFill>
              </a:rPr>
              <a:t>TED Konuşmaları Başvuru Rehberi</a:t>
            </a:r>
            <a:r>
              <a:rPr lang="tr-TR" sz="1400" b="1" dirty="0">
                <a:solidFill>
                  <a:srgbClr val="FFFF00"/>
                </a:solidFill>
              </a:rPr>
              <a:t>, Çev. İrem Almaç Yüce, İstanbul: CEO Plus.</a:t>
            </a:r>
            <a:endParaRPr lang="tr-TR" sz="1400" dirty="0">
              <a:solidFill>
                <a:srgbClr val="FFFF00"/>
              </a:solidFill>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3140968"/>
            <a:ext cx="2304256" cy="3528392"/>
          </a:xfrm>
          <a:prstGeom prst="rect">
            <a:avLst/>
          </a:prstGeom>
        </p:spPr>
      </p:pic>
    </p:spTree>
  </p:cSld>
  <p:clrMapOvr>
    <a:masterClrMapping/>
  </p:clrMapOvr>
  <p:transition>
    <p:pull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132100"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ikdörtgen 2"/>
          <p:cNvSpPr/>
          <p:nvPr/>
        </p:nvSpPr>
        <p:spPr>
          <a:xfrm>
            <a:off x="2851224" y="5661248"/>
            <a:ext cx="6156176" cy="461665"/>
          </a:xfrm>
          <a:prstGeom prst="rect">
            <a:avLst/>
          </a:prstGeom>
        </p:spPr>
        <p:txBody>
          <a:bodyPr wrap="square">
            <a:spAutoFit/>
          </a:bodyPr>
          <a:lstStyle/>
          <a:p>
            <a:pPr eaLnBrk="1" hangingPunct="1"/>
            <a:r>
              <a:rPr lang="tr-TR" sz="1200" b="1" u="sng" dirty="0" smtClean="0">
                <a:solidFill>
                  <a:srgbClr val="FFFF00"/>
                </a:solidFill>
              </a:rPr>
              <a:t>Kaynak:</a:t>
            </a:r>
            <a:endParaRPr lang="tr-TR" sz="1200" b="1" u="sng" dirty="0">
              <a:solidFill>
                <a:srgbClr val="FFFF00"/>
              </a:solidFill>
            </a:endParaRPr>
          </a:p>
          <a:p>
            <a:pPr eaLnBrk="1" hangingPunct="1"/>
            <a:r>
              <a:rPr lang="tr-TR" sz="1200" b="1" dirty="0" err="1">
                <a:solidFill>
                  <a:srgbClr val="FFFF00"/>
                </a:solidFill>
              </a:rPr>
              <a:t>Gallo</a:t>
            </a:r>
            <a:r>
              <a:rPr lang="tr-TR" sz="1200" b="1" dirty="0">
                <a:solidFill>
                  <a:srgbClr val="FFFF00"/>
                </a:solidFill>
              </a:rPr>
              <a:t>, </a:t>
            </a:r>
            <a:r>
              <a:rPr lang="tr-TR" sz="1200" b="1" dirty="0" err="1">
                <a:solidFill>
                  <a:srgbClr val="FFFF00"/>
                </a:solidFill>
              </a:rPr>
              <a:t>Carmine</a:t>
            </a:r>
            <a:r>
              <a:rPr lang="tr-TR" sz="1200" b="1" dirty="0">
                <a:solidFill>
                  <a:srgbClr val="FFFF00"/>
                </a:solidFill>
              </a:rPr>
              <a:t> (2015), </a:t>
            </a:r>
            <a:r>
              <a:rPr lang="tr-TR" sz="1200" b="1" i="1" dirty="0">
                <a:solidFill>
                  <a:srgbClr val="FFFF00"/>
                </a:solidFill>
              </a:rPr>
              <a:t>TED Gibi Konuş</a:t>
            </a:r>
            <a:r>
              <a:rPr lang="tr-TR" sz="1200" b="1" dirty="0">
                <a:solidFill>
                  <a:srgbClr val="FFFF00"/>
                </a:solidFill>
              </a:rPr>
              <a:t>, Çev. Figen Bingül, İstanbul: Aganta Kitap.</a:t>
            </a:r>
            <a:endParaRPr lang="tr-TR" sz="1200" dirty="0">
              <a:solidFill>
                <a:srgbClr val="FFFF00"/>
              </a:solidFill>
            </a:endParaRPr>
          </a:p>
        </p:txBody>
      </p:sp>
      <p:sp>
        <p:nvSpPr>
          <p:cNvPr id="2" name="Dikdörtgen 1"/>
          <p:cNvSpPr/>
          <p:nvPr/>
        </p:nvSpPr>
        <p:spPr>
          <a:xfrm>
            <a:off x="3059832" y="2390298"/>
            <a:ext cx="5472608" cy="1477328"/>
          </a:xfrm>
          <a:prstGeom prst="rect">
            <a:avLst/>
          </a:prstGeom>
        </p:spPr>
        <p:txBody>
          <a:bodyPr wrap="square">
            <a:spAutoFit/>
          </a:bodyPr>
          <a:lstStyle/>
          <a:p>
            <a:r>
              <a:rPr lang="tr-TR" dirty="0" smtClean="0">
                <a:solidFill>
                  <a:schemeClr val="bg1"/>
                </a:solidFill>
              </a:rPr>
              <a:t>Hikâye </a:t>
            </a:r>
            <a:r>
              <a:rPr lang="tr-TR" dirty="0">
                <a:solidFill>
                  <a:schemeClr val="bg1"/>
                </a:solidFill>
              </a:rPr>
              <a:t>anlatmak en temel ikna aracıdır. Hikâye –duygusal ve gerçek hikâyeler– anlatan kişiler gibi, markalar da müşterileri ve izleyicileriyle rakiplerinden çok daha derin ve daha anlamlı biçimde bağ kurar. </a:t>
            </a:r>
          </a:p>
        </p:txBody>
      </p:sp>
    </p:spTree>
    <p:extLst>
      <p:ext uri="{BB962C8B-B14F-4D97-AF65-F5344CB8AC3E}">
        <p14:creationId xmlns:p14="http://schemas.microsoft.com/office/powerpoint/2010/main" val="4012317109"/>
      </p:ext>
    </p:extLst>
  </p:cSld>
  <p:clrMapOvr>
    <a:masterClrMapping/>
  </p:clrMapOvr>
  <p:transition>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117763" name="5 Dikdörtgen"/>
          <p:cNvSpPr>
            <a:spLocks noChangeArrowheads="1"/>
          </p:cNvSpPr>
          <p:nvPr/>
        </p:nvSpPr>
        <p:spPr bwMode="auto">
          <a:xfrm>
            <a:off x="3571875" y="1714500"/>
            <a:ext cx="5143500" cy="421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algn="ct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algn="ctr" eaLnBrk="1" hangingPunct="1">
              <a:spcBef>
                <a:spcPct val="0"/>
              </a:spcBef>
              <a:buClrTx/>
              <a:buSzTx/>
              <a:buFontTx/>
              <a:buNone/>
            </a:pPr>
            <a:endParaRPr lang="tr-TR" altLang="tr-TR" sz="4400">
              <a:solidFill>
                <a:schemeClr val="bg1"/>
              </a:solidFill>
              <a:latin typeface="Bookman Old Style" panose="02050604050505020204" pitchFamily="18" charset="0"/>
            </a:endParaRPr>
          </a:p>
          <a:p>
            <a:pPr algn="ctr" eaLnBrk="1" hangingPunct="1">
              <a:spcBef>
                <a:spcPct val="0"/>
              </a:spcBef>
              <a:buClrTx/>
              <a:buSzTx/>
              <a:buFontTx/>
              <a:buNone/>
            </a:pPr>
            <a:endParaRPr lang="tr-TR" altLang="tr-TR" sz="4400">
              <a:solidFill>
                <a:schemeClr val="bg1"/>
              </a:solidFill>
              <a:latin typeface="Bookman Old Style" panose="02050604050505020204" pitchFamily="18" charset="0"/>
            </a:endParaRPr>
          </a:p>
          <a:p>
            <a:pPr algn="ctr" eaLnBrk="1" hangingPunct="1">
              <a:spcBef>
                <a:spcPct val="0"/>
              </a:spcBef>
              <a:buClrTx/>
              <a:buSzTx/>
              <a:buFontTx/>
              <a:buNone/>
            </a:pPr>
            <a:endParaRPr lang="tr-TR" altLang="tr-TR" sz="4400">
              <a:solidFill>
                <a:schemeClr val="bg1"/>
              </a:solidFill>
              <a:latin typeface="Bookman Old Style" panose="02050604050505020204" pitchFamily="18" charset="0"/>
            </a:endParaRPr>
          </a:p>
          <a:p>
            <a:pPr algn="ctr" eaLnBrk="1" hangingPunct="1">
              <a:spcBef>
                <a:spcPct val="0"/>
              </a:spcBef>
              <a:buClrTx/>
              <a:buSzTx/>
              <a:buFontTx/>
              <a:buNone/>
            </a:pPr>
            <a:endParaRPr lang="tr-TR" altLang="tr-TR" sz="4400">
              <a:solidFill>
                <a:schemeClr val="bg1"/>
              </a:solidFill>
              <a:latin typeface="Bookman Old Style" panose="02050604050505020204" pitchFamily="18" charset="0"/>
            </a:endParaRPr>
          </a:p>
          <a:p>
            <a:pPr algn="ctr" eaLnBrk="1" hangingPunct="1">
              <a:spcBef>
                <a:spcPct val="0"/>
              </a:spcBef>
              <a:buClrTx/>
              <a:buSzTx/>
              <a:buFontTx/>
              <a:buNone/>
            </a:pPr>
            <a:r>
              <a:rPr lang="tr-TR" altLang="tr-TR" sz="4400">
                <a:solidFill>
                  <a:schemeClr val="bg1"/>
                </a:solidFill>
                <a:latin typeface="Bookman Old Style" panose="02050604050505020204" pitchFamily="18" charset="0"/>
              </a:rPr>
              <a:t> </a:t>
            </a:r>
          </a:p>
          <a:p>
            <a:pPr algn="ctr" eaLnBrk="1" hangingPunct="1">
              <a:spcBef>
                <a:spcPct val="0"/>
              </a:spcBef>
              <a:buClrTx/>
              <a:buSzTx/>
              <a:buFontTx/>
              <a:buNone/>
            </a:pPr>
            <a:endParaRPr lang="tr-TR" altLang="tr-TR" sz="2400">
              <a:solidFill>
                <a:schemeClr val="bg1"/>
              </a:solidFill>
              <a:latin typeface="Bookman Old Style" panose="02050604050505020204" pitchFamily="18" charset="0"/>
            </a:endParaRPr>
          </a:p>
        </p:txBody>
      </p:sp>
      <p:pic>
        <p:nvPicPr>
          <p:cNvPr id="117764" name="10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357313"/>
            <a:ext cx="2660650" cy="325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7765" name="Text Box 7"/>
          <p:cNvSpPr txBox="1">
            <a:spLocks noChangeArrowheads="1"/>
          </p:cNvSpPr>
          <p:nvPr/>
        </p:nvSpPr>
        <p:spPr bwMode="auto">
          <a:xfrm>
            <a:off x="2843213" y="908050"/>
            <a:ext cx="6011862" cy="4759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lnSpc>
                <a:spcPct val="170000"/>
              </a:lnSpc>
              <a:spcBef>
                <a:spcPct val="0"/>
              </a:spcBef>
              <a:buClrTx/>
              <a:buSzTx/>
              <a:buFontTx/>
              <a:buNone/>
            </a:pPr>
            <a:r>
              <a:rPr lang="tr-TR" altLang="tr-TR" sz="1800">
                <a:solidFill>
                  <a:schemeClr val="bg1"/>
                </a:solidFill>
                <a:latin typeface="Arial" panose="020B0604020202020204" pitchFamily="34" charset="0"/>
              </a:rPr>
              <a:t>Bugün size şunu hatırlatıyorum ki, dostlarım, ümitsizlik batağında boğulmayalım. Şu an yaşamış olduğumuz ve önümüzde bulunan zorluklara rağmen, hala bir hayalim var benim. Bu hayal, Amerikan rüyasının derinliklerine kök salmışbir hayaldir.</a:t>
            </a:r>
          </a:p>
          <a:p>
            <a:pPr eaLnBrk="1" hangingPunct="1">
              <a:lnSpc>
                <a:spcPct val="170000"/>
              </a:lnSpc>
              <a:spcBef>
                <a:spcPct val="0"/>
              </a:spcBef>
              <a:buClrTx/>
              <a:buSzTx/>
              <a:buFontTx/>
              <a:buNone/>
            </a:pPr>
            <a:endParaRPr lang="tr-TR" altLang="tr-TR" sz="1800">
              <a:solidFill>
                <a:schemeClr val="bg1"/>
              </a:solidFill>
              <a:latin typeface="Arial" panose="020B0604020202020204" pitchFamily="34" charset="0"/>
            </a:endParaRPr>
          </a:p>
          <a:p>
            <a:pPr eaLnBrk="1" hangingPunct="1">
              <a:lnSpc>
                <a:spcPct val="170000"/>
              </a:lnSpc>
              <a:spcBef>
                <a:spcPct val="0"/>
              </a:spcBef>
              <a:buClrTx/>
              <a:buSzTx/>
              <a:buFontTx/>
              <a:buNone/>
            </a:pPr>
            <a:r>
              <a:rPr lang="tr-TR" altLang="tr-TR" sz="1800">
                <a:solidFill>
                  <a:schemeClr val="bg1"/>
                </a:solidFill>
                <a:latin typeface="Arial" panose="020B0604020202020204" pitchFamily="34" charset="0"/>
              </a:rPr>
              <a:t>Evet… Bir hayalim var benim…</a:t>
            </a:r>
          </a:p>
          <a:p>
            <a:pPr eaLnBrk="1" hangingPunct="1">
              <a:lnSpc>
                <a:spcPct val="170000"/>
              </a:lnSpc>
              <a:spcBef>
                <a:spcPct val="0"/>
              </a:spcBef>
              <a:buClrTx/>
              <a:buSzTx/>
              <a:buFontTx/>
              <a:buNone/>
            </a:pPr>
            <a:r>
              <a:rPr lang="tr-TR" altLang="tr-TR" sz="1800">
                <a:solidFill>
                  <a:schemeClr val="bg1"/>
                </a:solidFill>
                <a:latin typeface="Arial" panose="020B0604020202020204" pitchFamily="34" charset="0"/>
              </a:rPr>
              <a:t>Gün gelecek, bu ulus ayağa kalkacak ve kendi inanç değerlerini tam anlamıyla yaşayacak. Şu husus apaçık ortadadır ki, bütün insanlar eşit yaratılmıştır.</a:t>
            </a:r>
          </a:p>
        </p:txBody>
      </p:sp>
    </p:spTree>
  </p:cSld>
  <p:clrMapOvr>
    <a:masterClrMapping/>
  </p:clrMapOvr>
  <p:transition>
    <p:pull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118787" name="5 Dikdörtgen"/>
          <p:cNvSpPr>
            <a:spLocks noChangeArrowheads="1"/>
          </p:cNvSpPr>
          <p:nvPr/>
        </p:nvSpPr>
        <p:spPr bwMode="auto">
          <a:xfrm>
            <a:off x="3571875" y="1714500"/>
            <a:ext cx="5143500" cy="421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algn="ct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algn="ctr" eaLnBrk="1" hangingPunct="1">
              <a:spcBef>
                <a:spcPct val="0"/>
              </a:spcBef>
              <a:buClrTx/>
              <a:buSzTx/>
              <a:buFontTx/>
              <a:buNone/>
            </a:pPr>
            <a:endParaRPr lang="tr-TR" altLang="tr-TR" sz="4400">
              <a:solidFill>
                <a:schemeClr val="bg1"/>
              </a:solidFill>
              <a:latin typeface="Bookman Old Style" panose="02050604050505020204" pitchFamily="18" charset="0"/>
            </a:endParaRPr>
          </a:p>
          <a:p>
            <a:pPr algn="ctr" eaLnBrk="1" hangingPunct="1">
              <a:spcBef>
                <a:spcPct val="0"/>
              </a:spcBef>
              <a:buClrTx/>
              <a:buSzTx/>
              <a:buFontTx/>
              <a:buNone/>
            </a:pPr>
            <a:endParaRPr lang="tr-TR" altLang="tr-TR" sz="4400">
              <a:solidFill>
                <a:schemeClr val="bg1"/>
              </a:solidFill>
              <a:latin typeface="Bookman Old Style" panose="02050604050505020204" pitchFamily="18" charset="0"/>
            </a:endParaRPr>
          </a:p>
          <a:p>
            <a:pPr algn="ctr" eaLnBrk="1" hangingPunct="1">
              <a:spcBef>
                <a:spcPct val="0"/>
              </a:spcBef>
              <a:buClrTx/>
              <a:buSzTx/>
              <a:buFontTx/>
              <a:buNone/>
            </a:pPr>
            <a:endParaRPr lang="tr-TR" altLang="tr-TR" sz="4400">
              <a:solidFill>
                <a:schemeClr val="bg1"/>
              </a:solidFill>
              <a:latin typeface="Bookman Old Style" panose="02050604050505020204" pitchFamily="18" charset="0"/>
            </a:endParaRPr>
          </a:p>
          <a:p>
            <a:pPr algn="ctr" eaLnBrk="1" hangingPunct="1">
              <a:spcBef>
                <a:spcPct val="0"/>
              </a:spcBef>
              <a:buClrTx/>
              <a:buSzTx/>
              <a:buFontTx/>
              <a:buNone/>
            </a:pPr>
            <a:endParaRPr lang="tr-TR" altLang="tr-TR" sz="4400">
              <a:solidFill>
                <a:schemeClr val="bg1"/>
              </a:solidFill>
              <a:latin typeface="Bookman Old Style" panose="02050604050505020204" pitchFamily="18" charset="0"/>
            </a:endParaRPr>
          </a:p>
          <a:p>
            <a:pPr algn="ctr" eaLnBrk="1" hangingPunct="1">
              <a:spcBef>
                <a:spcPct val="0"/>
              </a:spcBef>
              <a:buClrTx/>
              <a:buSzTx/>
              <a:buFontTx/>
              <a:buNone/>
            </a:pPr>
            <a:r>
              <a:rPr lang="tr-TR" altLang="tr-TR" sz="4400">
                <a:solidFill>
                  <a:schemeClr val="bg1"/>
                </a:solidFill>
                <a:latin typeface="Bookman Old Style" panose="02050604050505020204" pitchFamily="18" charset="0"/>
              </a:rPr>
              <a:t> </a:t>
            </a:r>
          </a:p>
          <a:p>
            <a:pPr algn="ctr" eaLnBrk="1" hangingPunct="1">
              <a:spcBef>
                <a:spcPct val="0"/>
              </a:spcBef>
              <a:buClrTx/>
              <a:buSzTx/>
              <a:buFontTx/>
              <a:buNone/>
            </a:pPr>
            <a:endParaRPr lang="tr-TR" altLang="tr-TR" sz="2400">
              <a:solidFill>
                <a:schemeClr val="bg1"/>
              </a:solidFill>
              <a:latin typeface="Bookman Old Style" panose="02050604050505020204" pitchFamily="18" charset="0"/>
            </a:endParaRPr>
          </a:p>
        </p:txBody>
      </p:sp>
      <p:pic>
        <p:nvPicPr>
          <p:cNvPr id="118788" name="10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357313"/>
            <a:ext cx="2660650" cy="325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8789" name="Rectangle 6"/>
          <p:cNvSpPr>
            <a:spLocks noChangeArrowheads="1"/>
          </p:cNvSpPr>
          <p:nvPr/>
        </p:nvSpPr>
        <p:spPr bwMode="auto">
          <a:xfrm>
            <a:off x="2843213" y="333375"/>
            <a:ext cx="6049962" cy="587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lnSpc>
                <a:spcPct val="150000"/>
              </a:lnSpc>
              <a:spcBef>
                <a:spcPct val="0"/>
              </a:spcBef>
              <a:buClrTx/>
              <a:buSzTx/>
              <a:buFontTx/>
              <a:buNone/>
            </a:pPr>
            <a:r>
              <a:rPr lang="tr-TR" altLang="tr-TR" sz="1800">
                <a:solidFill>
                  <a:schemeClr val="bg1"/>
                </a:solidFill>
                <a:latin typeface="Arial" panose="020B0604020202020204" pitchFamily="34" charset="0"/>
              </a:rPr>
              <a:t>Bir hayalim var benim!…</a:t>
            </a:r>
          </a:p>
          <a:p>
            <a:pPr eaLnBrk="1" hangingPunct="1">
              <a:lnSpc>
                <a:spcPct val="150000"/>
              </a:lnSpc>
              <a:spcBef>
                <a:spcPct val="0"/>
              </a:spcBef>
              <a:buClrTx/>
              <a:buSzTx/>
              <a:buFontTx/>
              <a:buNone/>
            </a:pPr>
            <a:r>
              <a:rPr lang="tr-TR" altLang="tr-TR" sz="1800">
                <a:solidFill>
                  <a:schemeClr val="bg1"/>
                </a:solidFill>
                <a:latin typeface="Arial" panose="020B0604020202020204" pitchFamily="34" charset="0"/>
              </a:rPr>
              <a:t>Gün gelecek, bir zamanlar köle olanların evlatlarıyla yine bir zamanlar köle sahiplerinin evlatları, Georgia’nın kızıl tepelerinde, birlikte kardeşlik sofrasına oturabilecekler…</a:t>
            </a:r>
          </a:p>
          <a:p>
            <a:pPr eaLnBrk="1" hangingPunct="1">
              <a:lnSpc>
                <a:spcPct val="150000"/>
              </a:lnSpc>
              <a:spcBef>
                <a:spcPct val="0"/>
              </a:spcBef>
              <a:buClrTx/>
              <a:buSzTx/>
              <a:buFontTx/>
              <a:buNone/>
            </a:pPr>
            <a:endParaRPr lang="tr-TR" altLang="tr-TR" sz="1800">
              <a:solidFill>
                <a:schemeClr val="bg1"/>
              </a:solidFill>
              <a:latin typeface="Arial" panose="020B0604020202020204" pitchFamily="34" charset="0"/>
            </a:endParaRPr>
          </a:p>
          <a:p>
            <a:pPr eaLnBrk="1" hangingPunct="1">
              <a:lnSpc>
                <a:spcPct val="150000"/>
              </a:lnSpc>
              <a:spcBef>
                <a:spcPct val="0"/>
              </a:spcBef>
              <a:buClrTx/>
              <a:buSzTx/>
              <a:buFontTx/>
              <a:buNone/>
            </a:pPr>
            <a:r>
              <a:rPr lang="tr-TR" altLang="tr-TR" sz="1800">
                <a:solidFill>
                  <a:schemeClr val="bg1"/>
                </a:solidFill>
                <a:latin typeface="Arial" panose="020B0604020202020204" pitchFamily="34" charset="0"/>
              </a:rPr>
              <a:t>Bir hayalim var benim…</a:t>
            </a:r>
          </a:p>
          <a:p>
            <a:pPr eaLnBrk="1" hangingPunct="1">
              <a:lnSpc>
                <a:spcPct val="150000"/>
              </a:lnSpc>
              <a:spcBef>
                <a:spcPct val="0"/>
              </a:spcBef>
              <a:buClrTx/>
              <a:buSzTx/>
              <a:buFontTx/>
              <a:buNone/>
            </a:pPr>
            <a:r>
              <a:rPr lang="tr-TR" altLang="tr-TR" sz="1800">
                <a:solidFill>
                  <a:schemeClr val="bg1"/>
                </a:solidFill>
                <a:latin typeface="Arial" panose="020B0604020202020204" pitchFamily="34" charset="0"/>
              </a:rPr>
              <a:t>Gün gelecek, Mississippi eyaleti bile, adaletsizliğin ve baskıların ateşiyle bunalmış olan o eyalet bile, bir özgürlük ve adalet vahasına dönüşecek…</a:t>
            </a:r>
          </a:p>
          <a:p>
            <a:pPr eaLnBrk="1" hangingPunct="1">
              <a:lnSpc>
                <a:spcPct val="150000"/>
              </a:lnSpc>
              <a:spcBef>
                <a:spcPct val="0"/>
              </a:spcBef>
              <a:buClrTx/>
              <a:buSzTx/>
              <a:buFontTx/>
              <a:buNone/>
            </a:pPr>
            <a:endParaRPr lang="tr-TR" altLang="tr-TR" sz="1800">
              <a:solidFill>
                <a:schemeClr val="bg1"/>
              </a:solidFill>
              <a:latin typeface="Arial" panose="020B0604020202020204" pitchFamily="34" charset="0"/>
            </a:endParaRPr>
          </a:p>
          <a:p>
            <a:pPr eaLnBrk="1" hangingPunct="1">
              <a:lnSpc>
                <a:spcPct val="150000"/>
              </a:lnSpc>
              <a:spcBef>
                <a:spcPct val="0"/>
              </a:spcBef>
              <a:buClrTx/>
              <a:buSzTx/>
              <a:buFontTx/>
              <a:buNone/>
            </a:pPr>
            <a:r>
              <a:rPr lang="tr-TR" altLang="tr-TR" sz="1800">
                <a:solidFill>
                  <a:schemeClr val="bg1"/>
                </a:solidFill>
                <a:latin typeface="Arial" panose="020B0604020202020204" pitchFamily="34" charset="0"/>
              </a:rPr>
              <a:t>Bir hayalim var benim…</a:t>
            </a:r>
          </a:p>
          <a:p>
            <a:pPr eaLnBrk="1" hangingPunct="1">
              <a:lnSpc>
                <a:spcPct val="150000"/>
              </a:lnSpc>
              <a:spcBef>
                <a:spcPct val="0"/>
              </a:spcBef>
              <a:buClrTx/>
              <a:buSzTx/>
              <a:buFontTx/>
              <a:buNone/>
            </a:pPr>
            <a:r>
              <a:rPr lang="tr-TR" altLang="tr-TR" sz="1800">
                <a:solidFill>
                  <a:schemeClr val="bg1"/>
                </a:solidFill>
                <a:latin typeface="Arial" panose="020B0604020202020204" pitchFamily="34" charset="0"/>
              </a:rPr>
              <a:t>Gün gelecek, dört büyük çocuğum, derilerinin rengine göre değil, karakterlerinin yapısına göre değerlendirilecekleri bir ülkede yaşayacaklar…</a:t>
            </a:r>
          </a:p>
        </p:txBody>
      </p:sp>
    </p:spTree>
  </p:cSld>
  <p:clrMapOvr>
    <a:masterClrMapping/>
  </p:clrMapOvr>
  <p:transition>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119811" name="5 Dikdörtgen"/>
          <p:cNvSpPr>
            <a:spLocks noChangeArrowheads="1"/>
          </p:cNvSpPr>
          <p:nvPr/>
        </p:nvSpPr>
        <p:spPr bwMode="auto">
          <a:xfrm>
            <a:off x="3571875" y="1714500"/>
            <a:ext cx="5143500" cy="421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algn="ctr" eaLnBrk="1" hangingPunct="1">
              <a:spcBef>
                <a:spcPct val="0"/>
              </a:spcBef>
              <a:buClrTx/>
              <a:buSzTx/>
              <a:buFontTx/>
              <a:buNone/>
            </a:pPr>
            <a:endParaRPr lang="tr-TR" altLang="tr-TR" sz="2400">
              <a:solidFill>
                <a:schemeClr val="bg1"/>
              </a:solidFill>
              <a:latin typeface="Bookman Old Style" panose="02050604050505020204" pitchFamily="18" charset="0"/>
            </a:endParaRPr>
          </a:p>
          <a:p>
            <a:pPr algn="ctr" eaLnBrk="1" hangingPunct="1">
              <a:spcBef>
                <a:spcPct val="0"/>
              </a:spcBef>
              <a:buClrTx/>
              <a:buSzTx/>
              <a:buFontTx/>
              <a:buNone/>
            </a:pPr>
            <a:endParaRPr lang="tr-TR" altLang="tr-TR" sz="4400">
              <a:solidFill>
                <a:schemeClr val="bg1"/>
              </a:solidFill>
              <a:latin typeface="Bookman Old Style" panose="02050604050505020204" pitchFamily="18" charset="0"/>
            </a:endParaRPr>
          </a:p>
          <a:p>
            <a:pPr algn="ctr" eaLnBrk="1" hangingPunct="1">
              <a:spcBef>
                <a:spcPct val="0"/>
              </a:spcBef>
              <a:buClrTx/>
              <a:buSzTx/>
              <a:buFontTx/>
              <a:buNone/>
            </a:pPr>
            <a:endParaRPr lang="tr-TR" altLang="tr-TR" sz="4400">
              <a:solidFill>
                <a:schemeClr val="bg1"/>
              </a:solidFill>
              <a:latin typeface="Bookman Old Style" panose="02050604050505020204" pitchFamily="18" charset="0"/>
            </a:endParaRPr>
          </a:p>
          <a:p>
            <a:pPr algn="ctr" eaLnBrk="1" hangingPunct="1">
              <a:spcBef>
                <a:spcPct val="0"/>
              </a:spcBef>
              <a:buClrTx/>
              <a:buSzTx/>
              <a:buFontTx/>
              <a:buNone/>
            </a:pPr>
            <a:endParaRPr lang="tr-TR" altLang="tr-TR" sz="4400">
              <a:solidFill>
                <a:schemeClr val="bg1"/>
              </a:solidFill>
              <a:latin typeface="Bookman Old Style" panose="02050604050505020204" pitchFamily="18" charset="0"/>
            </a:endParaRPr>
          </a:p>
          <a:p>
            <a:pPr algn="ctr" eaLnBrk="1" hangingPunct="1">
              <a:spcBef>
                <a:spcPct val="0"/>
              </a:spcBef>
              <a:buClrTx/>
              <a:buSzTx/>
              <a:buFontTx/>
              <a:buNone/>
            </a:pPr>
            <a:endParaRPr lang="tr-TR" altLang="tr-TR" sz="4400">
              <a:solidFill>
                <a:schemeClr val="bg1"/>
              </a:solidFill>
              <a:latin typeface="Bookman Old Style" panose="02050604050505020204" pitchFamily="18" charset="0"/>
            </a:endParaRPr>
          </a:p>
          <a:p>
            <a:pPr algn="ctr" eaLnBrk="1" hangingPunct="1">
              <a:spcBef>
                <a:spcPct val="0"/>
              </a:spcBef>
              <a:buClrTx/>
              <a:buSzTx/>
              <a:buFontTx/>
              <a:buNone/>
            </a:pPr>
            <a:r>
              <a:rPr lang="tr-TR" altLang="tr-TR" sz="4400">
                <a:solidFill>
                  <a:schemeClr val="bg1"/>
                </a:solidFill>
                <a:latin typeface="Bookman Old Style" panose="02050604050505020204" pitchFamily="18" charset="0"/>
              </a:rPr>
              <a:t> </a:t>
            </a:r>
          </a:p>
          <a:p>
            <a:pPr algn="ctr" eaLnBrk="1" hangingPunct="1">
              <a:spcBef>
                <a:spcPct val="0"/>
              </a:spcBef>
              <a:buClrTx/>
              <a:buSzTx/>
              <a:buFontTx/>
              <a:buNone/>
            </a:pPr>
            <a:endParaRPr lang="tr-TR" altLang="tr-TR" sz="2400">
              <a:solidFill>
                <a:schemeClr val="bg1"/>
              </a:solidFill>
              <a:latin typeface="Bookman Old Style" panose="02050604050505020204" pitchFamily="18" charset="0"/>
            </a:endParaRPr>
          </a:p>
        </p:txBody>
      </p:sp>
      <p:pic>
        <p:nvPicPr>
          <p:cNvPr id="119812" name="10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357313"/>
            <a:ext cx="2660650" cy="325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9813" name="Rectangle 6"/>
          <p:cNvSpPr>
            <a:spLocks noChangeArrowheads="1"/>
          </p:cNvSpPr>
          <p:nvPr/>
        </p:nvSpPr>
        <p:spPr bwMode="auto">
          <a:xfrm>
            <a:off x="2916238" y="476250"/>
            <a:ext cx="5903912" cy="5808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lnSpc>
                <a:spcPct val="160000"/>
              </a:lnSpc>
              <a:spcBef>
                <a:spcPct val="0"/>
              </a:spcBef>
              <a:buClrTx/>
              <a:buSzTx/>
              <a:buFontTx/>
              <a:buNone/>
            </a:pPr>
            <a:r>
              <a:rPr lang="tr-TR" altLang="tr-TR" sz="1800">
                <a:solidFill>
                  <a:schemeClr val="bg1"/>
                </a:solidFill>
                <a:latin typeface="Arial" panose="020B0604020202020204" pitchFamily="34" charset="0"/>
              </a:rPr>
              <a:t>Bugün bir hayalim var benim…</a:t>
            </a:r>
          </a:p>
          <a:p>
            <a:pPr eaLnBrk="1" hangingPunct="1">
              <a:lnSpc>
                <a:spcPct val="160000"/>
              </a:lnSpc>
              <a:spcBef>
                <a:spcPct val="0"/>
              </a:spcBef>
              <a:buClrTx/>
              <a:buSzTx/>
              <a:buFontTx/>
              <a:buNone/>
            </a:pPr>
            <a:r>
              <a:rPr lang="tr-TR" altLang="tr-TR" sz="1800">
                <a:solidFill>
                  <a:schemeClr val="bg1"/>
                </a:solidFill>
                <a:latin typeface="Arial" panose="020B0604020202020204" pitchFamily="34" charset="0"/>
              </a:rPr>
              <a:t>Gün gelecek, Alabama eyaleti, şirret ırkçıları ile, ağzından hep müdahale ve yasaklar yönünde sözler dökülen valisi ile, o eyalet bile, minicik siyah erkek ve kız çocuklarının, minicik beyaz erkek ve kız çocukları ile, kardeşçe el ele tutuşabilecekleri bir yer olacaktır…</a:t>
            </a:r>
          </a:p>
          <a:p>
            <a:pPr eaLnBrk="1" hangingPunct="1">
              <a:lnSpc>
                <a:spcPct val="160000"/>
              </a:lnSpc>
              <a:spcBef>
                <a:spcPct val="0"/>
              </a:spcBef>
              <a:buClrTx/>
              <a:buSzTx/>
              <a:buFontTx/>
              <a:buNone/>
            </a:pPr>
            <a:endParaRPr lang="tr-TR" altLang="tr-TR" sz="1800">
              <a:solidFill>
                <a:schemeClr val="bg1"/>
              </a:solidFill>
              <a:latin typeface="Arial" panose="020B0604020202020204" pitchFamily="34" charset="0"/>
            </a:endParaRPr>
          </a:p>
          <a:p>
            <a:pPr eaLnBrk="1" hangingPunct="1">
              <a:lnSpc>
                <a:spcPct val="160000"/>
              </a:lnSpc>
              <a:spcBef>
                <a:spcPct val="0"/>
              </a:spcBef>
              <a:buClrTx/>
              <a:buSzTx/>
              <a:buFontTx/>
              <a:buNone/>
            </a:pPr>
            <a:r>
              <a:rPr lang="tr-TR" altLang="tr-TR" sz="1800">
                <a:solidFill>
                  <a:schemeClr val="bg1"/>
                </a:solidFill>
                <a:latin typeface="Arial" panose="020B0604020202020204" pitchFamily="34" charset="0"/>
              </a:rPr>
              <a:t>Bugün bir hayalim var benim…</a:t>
            </a:r>
          </a:p>
          <a:p>
            <a:pPr eaLnBrk="1" hangingPunct="1">
              <a:lnSpc>
                <a:spcPct val="160000"/>
              </a:lnSpc>
              <a:spcBef>
                <a:spcPct val="0"/>
              </a:spcBef>
              <a:buClrTx/>
              <a:buSzTx/>
              <a:buFontTx/>
              <a:buNone/>
            </a:pPr>
            <a:r>
              <a:rPr lang="tr-TR" altLang="tr-TR" sz="1800">
                <a:solidFill>
                  <a:schemeClr val="bg1"/>
                </a:solidFill>
                <a:latin typeface="Arial" panose="020B0604020202020204" pitchFamily="34" charset="0"/>
              </a:rPr>
              <a:t>Evet, bir hayalim var…! Gün gelecek, özgürlüğümüzün önünde birer engel olan bütün vadiler yükselecek, bütün dağlar eğilecek, engebeli yerler hizaya gelecek ve Allah’ın yüce şanı yeryüzüne inecek ve bütün canlılar bunu hep birlikte göreceğiz.</a:t>
            </a:r>
          </a:p>
        </p:txBody>
      </p:sp>
    </p:spTree>
  </p:cSld>
  <p:clrMapOvr>
    <a:masterClrMapping/>
  </p:clrMapOvr>
  <p:transition>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132100"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2915816" y="2060848"/>
            <a:ext cx="5688632" cy="2031325"/>
          </a:xfrm>
          <a:prstGeom prst="rect">
            <a:avLst/>
          </a:prstGeom>
        </p:spPr>
        <p:txBody>
          <a:bodyPr wrap="square">
            <a:spAutoFit/>
          </a:bodyPr>
          <a:lstStyle/>
          <a:p>
            <a:r>
              <a:rPr lang="tr-TR" dirty="0" smtClean="0">
                <a:solidFill>
                  <a:schemeClr val="bg1"/>
                </a:solidFill>
              </a:rPr>
              <a:t>«FİKİRLER </a:t>
            </a:r>
            <a:r>
              <a:rPr lang="tr-TR" dirty="0">
                <a:solidFill>
                  <a:schemeClr val="bg1"/>
                </a:solidFill>
              </a:rPr>
              <a:t>YİRMİ BİRİNCİ YÜZYILIN geçer akçesidir. Kimileri fikirlerini sunmakta olağanüstü iyidir. Yetenekleri, bugünün toplumundaki itibar ve etkilerini yükseltir. İyi bir konuşmacı tarafından ortaya konan cesur bir fikirden daha ilham verici bir şey yoktur. Etkili bir biçimde paketlenip sunulan fikirler dünyayı </a:t>
            </a:r>
            <a:r>
              <a:rPr lang="tr-TR" dirty="0" smtClean="0">
                <a:solidFill>
                  <a:schemeClr val="bg1"/>
                </a:solidFill>
              </a:rPr>
              <a:t>değiştirebilir.»</a:t>
            </a:r>
            <a:endParaRPr lang="tr-TR" dirty="0">
              <a:solidFill>
                <a:schemeClr val="bg1"/>
              </a:solidFill>
            </a:endParaRPr>
          </a:p>
        </p:txBody>
      </p:sp>
      <p:sp>
        <p:nvSpPr>
          <p:cNvPr id="3" name="Dikdörtgen 2"/>
          <p:cNvSpPr/>
          <p:nvPr/>
        </p:nvSpPr>
        <p:spPr>
          <a:xfrm>
            <a:off x="2851224" y="5661248"/>
            <a:ext cx="6156176" cy="461665"/>
          </a:xfrm>
          <a:prstGeom prst="rect">
            <a:avLst/>
          </a:prstGeom>
        </p:spPr>
        <p:txBody>
          <a:bodyPr wrap="square">
            <a:spAutoFit/>
          </a:bodyPr>
          <a:lstStyle/>
          <a:p>
            <a:pPr eaLnBrk="1" hangingPunct="1"/>
            <a:r>
              <a:rPr lang="tr-TR" sz="1200" b="1" u="sng" dirty="0" smtClean="0">
                <a:solidFill>
                  <a:srgbClr val="FFFF00"/>
                </a:solidFill>
              </a:rPr>
              <a:t>Kaynak:</a:t>
            </a:r>
            <a:endParaRPr lang="tr-TR" sz="1200" b="1" u="sng" dirty="0">
              <a:solidFill>
                <a:srgbClr val="FFFF00"/>
              </a:solidFill>
            </a:endParaRPr>
          </a:p>
          <a:p>
            <a:pPr eaLnBrk="1" hangingPunct="1"/>
            <a:r>
              <a:rPr lang="tr-TR" sz="1200" b="1" dirty="0" err="1">
                <a:solidFill>
                  <a:srgbClr val="FFFF00"/>
                </a:solidFill>
              </a:rPr>
              <a:t>Gallo</a:t>
            </a:r>
            <a:r>
              <a:rPr lang="tr-TR" sz="1200" b="1" dirty="0">
                <a:solidFill>
                  <a:srgbClr val="FFFF00"/>
                </a:solidFill>
              </a:rPr>
              <a:t>, </a:t>
            </a:r>
            <a:r>
              <a:rPr lang="tr-TR" sz="1200" b="1" dirty="0" err="1">
                <a:solidFill>
                  <a:srgbClr val="FFFF00"/>
                </a:solidFill>
              </a:rPr>
              <a:t>Carmine</a:t>
            </a:r>
            <a:r>
              <a:rPr lang="tr-TR" sz="1200" b="1" dirty="0">
                <a:solidFill>
                  <a:srgbClr val="FFFF00"/>
                </a:solidFill>
              </a:rPr>
              <a:t> (2015), </a:t>
            </a:r>
            <a:r>
              <a:rPr lang="tr-TR" sz="1200" b="1" i="1" dirty="0">
                <a:solidFill>
                  <a:srgbClr val="FFFF00"/>
                </a:solidFill>
              </a:rPr>
              <a:t>TED Gibi Konuş</a:t>
            </a:r>
            <a:r>
              <a:rPr lang="tr-TR" sz="1200" b="1" dirty="0">
                <a:solidFill>
                  <a:srgbClr val="FFFF00"/>
                </a:solidFill>
              </a:rPr>
              <a:t>, Çev. Figen Bingül, İstanbul: Aganta Kitap.</a:t>
            </a:r>
            <a:endParaRPr lang="tr-TR" sz="1200" dirty="0">
              <a:solidFill>
                <a:srgbClr val="FFFF00"/>
              </a:solidFill>
            </a:endParaRPr>
          </a:p>
        </p:txBody>
      </p:sp>
    </p:spTree>
    <p:extLst>
      <p:ext uri="{BB962C8B-B14F-4D97-AF65-F5344CB8AC3E}">
        <p14:creationId xmlns:p14="http://schemas.microsoft.com/office/powerpoint/2010/main" val="3853424586"/>
      </p:ext>
    </p:extLst>
  </p:cSld>
  <p:clrMapOvr>
    <a:masterClrMapping/>
  </p:clrMapOvr>
  <p:transition>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132100"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2987824" y="1823978"/>
            <a:ext cx="5688632" cy="2862322"/>
          </a:xfrm>
          <a:prstGeom prst="rect">
            <a:avLst/>
          </a:prstGeom>
        </p:spPr>
        <p:txBody>
          <a:bodyPr wrap="square">
            <a:spAutoFit/>
          </a:bodyPr>
          <a:lstStyle/>
          <a:p>
            <a:r>
              <a:rPr lang="tr-TR" dirty="0">
                <a:solidFill>
                  <a:schemeClr val="bg1"/>
                </a:solidFill>
              </a:rPr>
              <a:t>Tutku ve topluluk önünde konuşma birbiriyle yakından ilintilidir. Fransız filozof </a:t>
            </a:r>
            <a:r>
              <a:rPr lang="tr-TR" dirty="0" err="1">
                <a:solidFill>
                  <a:schemeClr val="bg1"/>
                </a:solidFill>
              </a:rPr>
              <a:t>Denis</a:t>
            </a:r>
            <a:r>
              <a:rPr lang="tr-TR" dirty="0">
                <a:solidFill>
                  <a:schemeClr val="bg1"/>
                </a:solidFill>
              </a:rPr>
              <a:t> </a:t>
            </a:r>
            <a:r>
              <a:rPr lang="tr-TR" dirty="0" err="1">
                <a:solidFill>
                  <a:schemeClr val="bg1"/>
                </a:solidFill>
              </a:rPr>
              <a:t>Diderot</a:t>
            </a:r>
            <a:r>
              <a:rPr lang="tr-TR" dirty="0">
                <a:solidFill>
                  <a:schemeClr val="bg1"/>
                </a:solidFill>
              </a:rPr>
              <a:t> bir keresinde, “Yalnızca tutkular, büyük tutkular, ruhu büyük şeylere terfi ettirebilir,” demişti. Tarih boyunca başarılı liderler tutkuların –büyük tutkular– ruhu geliştirebildiğini düşünmüşlerdir. Bugün bilim onları haklı çıkarır. Sinirbilimciler, TED konuşmacıları ve büyük liderler gibi tutkulu insanların başkalarına neden ilham ve enerji verebildiklerini, etkileyebildiklerini keşfetmişler ve ölçmeyi başarabilmişlerdir.</a:t>
            </a:r>
          </a:p>
        </p:txBody>
      </p:sp>
      <p:sp>
        <p:nvSpPr>
          <p:cNvPr id="3" name="Dikdörtgen 2"/>
          <p:cNvSpPr/>
          <p:nvPr/>
        </p:nvSpPr>
        <p:spPr>
          <a:xfrm>
            <a:off x="2851224" y="5661248"/>
            <a:ext cx="6156176" cy="461665"/>
          </a:xfrm>
          <a:prstGeom prst="rect">
            <a:avLst/>
          </a:prstGeom>
        </p:spPr>
        <p:txBody>
          <a:bodyPr wrap="square">
            <a:spAutoFit/>
          </a:bodyPr>
          <a:lstStyle/>
          <a:p>
            <a:pPr eaLnBrk="1" hangingPunct="1"/>
            <a:r>
              <a:rPr lang="tr-TR" sz="1200" b="1" u="sng" dirty="0" smtClean="0">
                <a:solidFill>
                  <a:srgbClr val="FFFF00"/>
                </a:solidFill>
              </a:rPr>
              <a:t>Kaynak:</a:t>
            </a:r>
            <a:endParaRPr lang="tr-TR" sz="1200" b="1" u="sng" dirty="0">
              <a:solidFill>
                <a:srgbClr val="FFFF00"/>
              </a:solidFill>
            </a:endParaRPr>
          </a:p>
          <a:p>
            <a:pPr eaLnBrk="1" hangingPunct="1"/>
            <a:r>
              <a:rPr lang="tr-TR" sz="1200" b="1" dirty="0" err="1">
                <a:solidFill>
                  <a:srgbClr val="FFFF00"/>
                </a:solidFill>
              </a:rPr>
              <a:t>Gallo</a:t>
            </a:r>
            <a:r>
              <a:rPr lang="tr-TR" sz="1200" b="1" dirty="0">
                <a:solidFill>
                  <a:srgbClr val="FFFF00"/>
                </a:solidFill>
              </a:rPr>
              <a:t>, </a:t>
            </a:r>
            <a:r>
              <a:rPr lang="tr-TR" sz="1200" b="1" dirty="0" err="1">
                <a:solidFill>
                  <a:srgbClr val="FFFF00"/>
                </a:solidFill>
              </a:rPr>
              <a:t>Carmine</a:t>
            </a:r>
            <a:r>
              <a:rPr lang="tr-TR" sz="1200" b="1" dirty="0">
                <a:solidFill>
                  <a:srgbClr val="FFFF00"/>
                </a:solidFill>
              </a:rPr>
              <a:t> (2015), </a:t>
            </a:r>
            <a:r>
              <a:rPr lang="tr-TR" sz="1200" b="1" i="1" dirty="0">
                <a:solidFill>
                  <a:srgbClr val="FFFF00"/>
                </a:solidFill>
              </a:rPr>
              <a:t>TED Gibi Konuş</a:t>
            </a:r>
            <a:r>
              <a:rPr lang="tr-TR" sz="1200" b="1" dirty="0">
                <a:solidFill>
                  <a:srgbClr val="FFFF00"/>
                </a:solidFill>
              </a:rPr>
              <a:t>, Çev. Figen Bingül, İstanbul: Aganta Kitap.</a:t>
            </a:r>
            <a:endParaRPr lang="tr-TR" sz="1200" dirty="0">
              <a:solidFill>
                <a:srgbClr val="FFFF00"/>
              </a:solidFill>
            </a:endParaRPr>
          </a:p>
        </p:txBody>
      </p:sp>
    </p:spTree>
    <p:extLst>
      <p:ext uri="{BB962C8B-B14F-4D97-AF65-F5344CB8AC3E}">
        <p14:creationId xmlns:p14="http://schemas.microsoft.com/office/powerpoint/2010/main" val="249897920"/>
      </p:ext>
    </p:extLst>
  </p:cSld>
  <p:clrMapOvr>
    <a:masterClrMapping/>
  </p:clrMapOvr>
  <p:transition>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132100"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ikdörtgen 2"/>
          <p:cNvSpPr/>
          <p:nvPr/>
        </p:nvSpPr>
        <p:spPr>
          <a:xfrm>
            <a:off x="2851224" y="5661248"/>
            <a:ext cx="6156176" cy="461665"/>
          </a:xfrm>
          <a:prstGeom prst="rect">
            <a:avLst/>
          </a:prstGeom>
        </p:spPr>
        <p:txBody>
          <a:bodyPr wrap="square">
            <a:spAutoFit/>
          </a:bodyPr>
          <a:lstStyle/>
          <a:p>
            <a:pPr eaLnBrk="1" hangingPunct="1"/>
            <a:r>
              <a:rPr lang="tr-TR" sz="1200" b="1" u="sng" dirty="0" smtClean="0">
                <a:solidFill>
                  <a:srgbClr val="FFFF00"/>
                </a:solidFill>
              </a:rPr>
              <a:t>Kaynak:</a:t>
            </a:r>
            <a:endParaRPr lang="tr-TR" sz="1200" b="1" u="sng" dirty="0">
              <a:solidFill>
                <a:srgbClr val="FFFF00"/>
              </a:solidFill>
            </a:endParaRPr>
          </a:p>
          <a:p>
            <a:pPr eaLnBrk="1" hangingPunct="1"/>
            <a:r>
              <a:rPr lang="tr-TR" sz="1200" b="1" dirty="0" err="1">
                <a:solidFill>
                  <a:srgbClr val="FFFF00"/>
                </a:solidFill>
              </a:rPr>
              <a:t>Gallo</a:t>
            </a:r>
            <a:r>
              <a:rPr lang="tr-TR" sz="1200" b="1" dirty="0">
                <a:solidFill>
                  <a:srgbClr val="FFFF00"/>
                </a:solidFill>
              </a:rPr>
              <a:t>, </a:t>
            </a:r>
            <a:r>
              <a:rPr lang="tr-TR" sz="1200" b="1" dirty="0" err="1">
                <a:solidFill>
                  <a:srgbClr val="FFFF00"/>
                </a:solidFill>
              </a:rPr>
              <a:t>Carmine</a:t>
            </a:r>
            <a:r>
              <a:rPr lang="tr-TR" sz="1200" b="1" dirty="0">
                <a:solidFill>
                  <a:srgbClr val="FFFF00"/>
                </a:solidFill>
              </a:rPr>
              <a:t> (2015), </a:t>
            </a:r>
            <a:r>
              <a:rPr lang="tr-TR" sz="1200" b="1" i="1" dirty="0">
                <a:solidFill>
                  <a:srgbClr val="FFFF00"/>
                </a:solidFill>
              </a:rPr>
              <a:t>TED Gibi Konuş</a:t>
            </a:r>
            <a:r>
              <a:rPr lang="tr-TR" sz="1200" b="1" dirty="0">
                <a:solidFill>
                  <a:srgbClr val="FFFF00"/>
                </a:solidFill>
              </a:rPr>
              <a:t>, Çev. Figen Bingül, İstanbul: Aganta Kitap.</a:t>
            </a:r>
            <a:endParaRPr lang="tr-TR" sz="1200" dirty="0">
              <a:solidFill>
                <a:srgbClr val="FFFF00"/>
              </a:solidFill>
            </a:endParaRPr>
          </a:p>
        </p:txBody>
      </p:sp>
      <p:sp>
        <p:nvSpPr>
          <p:cNvPr id="4" name="Dikdörtgen 3"/>
          <p:cNvSpPr/>
          <p:nvPr/>
        </p:nvSpPr>
        <p:spPr>
          <a:xfrm>
            <a:off x="3157004" y="2060848"/>
            <a:ext cx="5544616" cy="1477328"/>
          </a:xfrm>
          <a:prstGeom prst="rect">
            <a:avLst/>
          </a:prstGeom>
        </p:spPr>
        <p:txBody>
          <a:bodyPr wrap="square">
            <a:spAutoFit/>
          </a:bodyPr>
          <a:lstStyle/>
          <a:p>
            <a:r>
              <a:rPr lang="tr-TR" dirty="0" smtClean="0">
                <a:solidFill>
                  <a:schemeClr val="bg1"/>
                </a:solidFill>
              </a:rPr>
              <a:t>Minnesota </a:t>
            </a:r>
            <a:r>
              <a:rPr lang="tr-TR" dirty="0">
                <a:solidFill>
                  <a:schemeClr val="bg1"/>
                </a:solidFill>
              </a:rPr>
              <a:t>Üniversitesi’nde profesör Joyce Bono ve Michigan </a:t>
            </a:r>
            <a:r>
              <a:rPr lang="tr-TR" dirty="0" err="1">
                <a:solidFill>
                  <a:schemeClr val="bg1"/>
                </a:solidFill>
              </a:rPr>
              <a:t>State</a:t>
            </a:r>
            <a:r>
              <a:rPr lang="tr-TR" dirty="0">
                <a:solidFill>
                  <a:schemeClr val="bg1"/>
                </a:solidFill>
              </a:rPr>
              <a:t> Üniversitesi’nde profesör </a:t>
            </a:r>
            <a:r>
              <a:rPr lang="tr-TR" dirty="0" err="1">
                <a:solidFill>
                  <a:schemeClr val="bg1"/>
                </a:solidFill>
              </a:rPr>
              <a:t>Remus</a:t>
            </a:r>
            <a:r>
              <a:rPr lang="tr-TR" dirty="0">
                <a:solidFill>
                  <a:schemeClr val="bg1"/>
                </a:solidFill>
              </a:rPr>
              <a:t> </a:t>
            </a:r>
            <a:r>
              <a:rPr lang="tr-TR" dirty="0" err="1">
                <a:solidFill>
                  <a:schemeClr val="bg1"/>
                </a:solidFill>
              </a:rPr>
              <a:t>Ilies</a:t>
            </a:r>
            <a:r>
              <a:rPr lang="tr-TR" dirty="0">
                <a:solidFill>
                  <a:schemeClr val="bg1"/>
                </a:solidFill>
              </a:rPr>
              <a:t>, </a:t>
            </a:r>
            <a:r>
              <a:rPr lang="tr-TR" dirty="0" smtClean="0">
                <a:solidFill>
                  <a:schemeClr val="bg1"/>
                </a:solidFill>
              </a:rPr>
              <a:t>karizma</a:t>
            </a:r>
            <a:r>
              <a:rPr lang="tr-TR" dirty="0">
                <a:solidFill>
                  <a:schemeClr val="bg1"/>
                </a:solidFill>
              </a:rPr>
              <a:t>, olumlu duygular ve “ruh hali bulaşıcılığını” ölçmek için yüzlerce katılımcıyla dört ayrı çalışma yaptı. </a:t>
            </a:r>
          </a:p>
        </p:txBody>
      </p:sp>
    </p:spTree>
    <p:extLst>
      <p:ext uri="{BB962C8B-B14F-4D97-AF65-F5344CB8AC3E}">
        <p14:creationId xmlns:p14="http://schemas.microsoft.com/office/powerpoint/2010/main" val="2192020159"/>
      </p:ext>
    </p:extLst>
  </p:cSld>
  <p:clrMapOvr>
    <a:masterClrMapping/>
  </p:clrMapOvr>
  <p:transition>
    <p:pull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132100"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ikdörtgen 2"/>
          <p:cNvSpPr/>
          <p:nvPr/>
        </p:nvSpPr>
        <p:spPr>
          <a:xfrm>
            <a:off x="2851224" y="5661248"/>
            <a:ext cx="6156176" cy="461665"/>
          </a:xfrm>
          <a:prstGeom prst="rect">
            <a:avLst/>
          </a:prstGeom>
        </p:spPr>
        <p:txBody>
          <a:bodyPr wrap="square">
            <a:spAutoFit/>
          </a:bodyPr>
          <a:lstStyle/>
          <a:p>
            <a:pPr eaLnBrk="1" hangingPunct="1"/>
            <a:r>
              <a:rPr lang="tr-TR" sz="1200" b="1" u="sng" dirty="0" smtClean="0">
                <a:solidFill>
                  <a:srgbClr val="FFFF00"/>
                </a:solidFill>
              </a:rPr>
              <a:t>Kaynak:</a:t>
            </a:r>
            <a:endParaRPr lang="tr-TR" sz="1200" b="1" u="sng" dirty="0">
              <a:solidFill>
                <a:srgbClr val="FFFF00"/>
              </a:solidFill>
            </a:endParaRPr>
          </a:p>
          <a:p>
            <a:pPr eaLnBrk="1" hangingPunct="1"/>
            <a:r>
              <a:rPr lang="tr-TR" sz="1200" b="1" dirty="0" err="1">
                <a:solidFill>
                  <a:srgbClr val="FFFF00"/>
                </a:solidFill>
              </a:rPr>
              <a:t>Gallo</a:t>
            </a:r>
            <a:r>
              <a:rPr lang="tr-TR" sz="1200" b="1" dirty="0">
                <a:solidFill>
                  <a:srgbClr val="FFFF00"/>
                </a:solidFill>
              </a:rPr>
              <a:t>, </a:t>
            </a:r>
            <a:r>
              <a:rPr lang="tr-TR" sz="1200" b="1" dirty="0" err="1">
                <a:solidFill>
                  <a:srgbClr val="FFFF00"/>
                </a:solidFill>
              </a:rPr>
              <a:t>Carmine</a:t>
            </a:r>
            <a:r>
              <a:rPr lang="tr-TR" sz="1200" b="1" dirty="0">
                <a:solidFill>
                  <a:srgbClr val="FFFF00"/>
                </a:solidFill>
              </a:rPr>
              <a:t> (2015), </a:t>
            </a:r>
            <a:r>
              <a:rPr lang="tr-TR" sz="1200" b="1" i="1" dirty="0">
                <a:solidFill>
                  <a:srgbClr val="FFFF00"/>
                </a:solidFill>
              </a:rPr>
              <a:t>TED Gibi Konuş</a:t>
            </a:r>
            <a:r>
              <a:rPr lang="tr-TR" sz="1200" b="1" dirty="0">
                <a:solidFill>
                  <a:srgbClr val="FFFF00"/>
                </a:solidFill>
              </a:rPr>
              <a:t>, Çev. Figen Bingül, İstanbul: Aganta Kitap.</a:t>
            </a:r>
            <a:endParaRPr lang="tr-TR" sz="1200" dirty="0">
              <a:solidFill>
                <a:srgbClr val="FFFF00"/>
              </a:solidFill>
            </a:endParaRPr>
          </a:p>
        </p:txBody>
      </p:sp>
      <p:sp>
        <p:nvSpPr>
          <p:cNvPr id="4" name="Dikdörtgen 3"/>
          <p:cNvSpPr/>
          <p:nvPr/>
        </p:nvSpPr>
        <p:spPr>
          <a:xfrm>
            <a:off x="2987824" y="1282302"/>
            <a:ext cx="5544616" cy="3416320"/>
          </a:xfrm>
          <a:prstGeom prst="rect">
            <a:avLst/>
          </a:prstGeom>
        </p:spPr>
        <p:txBody>
          <a:bodyPr wrap="square">
            <a:spAutoFit/>
          </a:bodyPr>
          <a:lstStyle/>
          <a:p>
            <a:r>
              <a:rPr lang="tr-TR" dirty="0" smtClean="0">
                <a:solidFill>
                  <a:schemeClr val="bg1"/>
                </a:solidFill>
              </a:rPr>
              <a:t>Araştırma sonucuna göre, </a:t>
            </a:r>
            <a:r>
              <a:rPr lang="tr-TR" dirty="0">
                <a:solidFill>
                  <a:schemeClr val="bg1"/>
                </a:solidFill>
              </a:rPr>
              <a:t>“Karizması yüksek olarak değerlendirilen kişiler, yazılı ve sözlü iletişimlerinde daha olumlu duygular ifade etmeye eğilimlidir</a:t>
            </a:r>
            <a:r>
              <a:rPr lang="tr-TR" dirty="0" smtClean="0">
                <a:solidFill>
                  <a:schemeClr val="bg1"/>
                </a:solidFill>
              </a:rPr>
              <a:t>.” </a:t>
            </a:r>
            <a:r>
              <a:rPr lang="tr-TR" dirty="0">
                <a:solidFill>
                  <a:schemeClr val="bg1"/>
                </a:solidFill>
              </a:rPr>
              <a:t>Olumlu duygular tutku, şevk, heyecan ve iyimserlik içerir. Bono ve </a:t>
            </a:r>
            <a:r>
              <a:rPr lang="tr-TR" dirty="0" err="1">
                <a:solidFill>
                  <a:schemeClr val="bg1"/>
                </a:solidFill>
              </a:rPr>
              <a:t>Ilies</a:t>
            </a:r>
            <a:r>
              <a:rPr lang="tr-TR" dirty="0">
                <a:solidFill>
                  <a:schemeClr val="bg1"/>
                </a:solidFill>
              </a:rPr>
              <a:t> ayrıca olumlu duyguların, katılımcıların ruh halini iyileştirerek bulaşıcı olduğunu keşfetti. Olumlu liderleri şahsen ve videoda dinleyip seyreden katılımcılar, olumlu duygular bakımından düşük not alan liderleri seyredenlerden daha olumlu bir ruh hali deneyimlediler. Dahası, olumlu liderler daha etkili ve bu yüzden izleyenlerini istedikleri şeye ikna etmeye daha yatkın olarak algılandı.</a:t>
            </a:r>
          </a:p>
        </p:txBody>
      </p:sp>
    </p:spTree>
    <p:extLst>
      <p:ext uri="{BB962C8B-B14F-4D97-AF65-F5344CB8AC3E}">
        <p14:creationId xmlns:p14="http://schemas.microsoft.com/office/powerpoint/2010/main" val="3320572489"/>
      </p:ext>
    </p:extLst>
  </p:cSld>
  <p:clrMapOvr>
    <a:masterClrMapping/>
  </p:clrMapOvr>
  <p:transition>
    <p:pull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132100"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ikdörtgen 2"/>
          <p:cNvSpPr/>
          <p:nvPr/>
        </p:nvSpPr>
        <p:spPr>
          <a:xfrm>
            <a:off x="2851224" y="5661248"/>
            <a:ext cx="6156176" cy="461665"/>
          </a:xfrm>
          <a:prstGeom prst="rect">
            <a:avLst/>
          </a:prstGeom>
        </p:spPr>
        <p:txBody>
          <a:bodyPr wrap="square">
            <a:spAutoFit/>
          </a:bodyPr>
          <a:lstStyle/>
          <a:p>
            <a:pPr eaLnBrk="1" hangingPunct="1"/>
            <a:r>
              <a:rPr lang="tr-TR" sz="1200" b="1" u="sng" dirty="0" smtClean="0">
                <a:solidFill>
                  <a:srgbClr val="FFFF00"/>
                </a:solidFill>
              </a:rPr>
              <a:t>Kaynak:</a:t>
            </a:r>
            <a:endParaRPr lang="tr-TR" sz="1200" b="1" u="sng" dirty="0">
              <a:solidFill>
                <a:srgbClr val="FFFF00"/>
              </a:solidFill>
            </a:endParaRPr>
          </a:p>
          <a:p>
            <a:pPr eaLnBrk="1" hangingPunct="1"/>
            <a:r>
              <a:rPr lang="tr-TR" sz="1200" b="1" dirty="0" err="1">
                <a:solidFill>
                  <a:srgbClr val="FFFF00"/>
                </a:solidFill>
              </a:rPr>
              <a:t>Gallo</a:t>
            </a:r>
            <a:r>
              <a:rPr lang="tr-TR" sz="1200" b="1" dirty="0">
                <a:solidFill>
                  <a:srgbClr val="FFFF00"/>
                </a:solidFill>
              </a:rPr>
              <a:t>, </a:t>
            </a:r>
            <a:r>
              <a:rPr lang="tr-TR" sz="1200" b="1" dirty="0" err="1">
                <a:solidFill>
                  <a:srgbClr val="FFFF00"/>
                </a:solidFill>
              </a:rPr>
              <a:t>Carmine</a:t>
            </a:r>
            <a:r>
              <a:rPr lang="tr-TR" sz="1200" b="1" dirty="0">
                <a:solidFill>
                  <a:srgbClr val="FFFF00"/>
                </a:solidFill>
              </a:rPr>
              <a:t> (2015), </a:t>
            </a:r>
            <a:r>
              <a:rPr lang="tr-TR" sz="1200" b="1" i="1" dirty="0">
                <a:solidFill>
                  <a:srgbClr val="FFFF00"/>
                </a:solidFill>
              </a:rPr>
              <a:t>TED Gibi Konuş</a:t>
            </a:r>
            <a:r>
              <a:rPr lang="tr-TR" sz="1200" b="1" dirty="0">
                <a:solidFill>
                  <a:srgbClr val="FFFF00"/>
                </a:solidFill>
              </a:rPr>
              <a:t>, Çev. Figen Bingül, İstanbul: Aganta Kitap.</a:t>
            </a:r>
            <a:endParaRPr lang="tr-TR" sz="1200" dirty="0">
              <a:solidFill>
                <a:srgbClr val="FFFF00"/>
              </a:solidFill>
            </a:endParaRPr>
          </a:p>
        </p:txBody>
      </p:sp>
      <p:sp>
        <p:nvSpPr>
          <p:cNvPr id="4" name="Dikdörtgen 3"/>
          <p:cNvSpPr/>
          <p:nvPr/>
        </p:nvSpPr>
        <p:spPr>
          <a:xfrm>
            <a:off x="3059832" y="1844824"/>
            <a:ext cx="5544616" cy="2308324"/>
          </a:xfrm>
          <a:prstGeom prst="rect">
            <a:avLst/>
          </a:prstGeom>
        </p:spPr>
        <p:txBody>
          <a:bodyPr wrap="square">
            <a:spAutoFit/>
          </a:bodyPr>
          <a:lstStyle/>
          <a:p>
            <a:r>
              <a:rPr lang="tr-TR" dirty="0">
                <a:solidFill>
                  <a:schemeClr val="bg1"/>
                </a:solidFill>
              </a:rPr>
              <a:t>“Eğer çok belli bir gruba hitap eden ve sıradan insanların hayatından kopuk bir şeyle başlarsanız insanların konuya katılması zorlaşır. Ben genellikle aile fertlerinden bahsederim, çünkü çoğumuzun ilişkide olduğumuz aile fertleri vardır. Çocuklar ve korunmasız ya da mücadele eden insanlar hakkında konuşurum. Bütün bu anlatılar sorunları anlamaya yardım etmek için tasarlanmıştır</a:t>
            </a:r>
            <a:r>
              <a:rPr lang="tr-TR" dirty="0" smtClean="0">
                <a:solidFill>
                  <a:schemeClr val="bg1"/>
                </a:solidFill>
              </a:rPr>
              <a:t>.” (</a:t>
            </a:r>
            <a:r>
              <a:rPr lang="tr-TR" dirty="0" err="1" smtClean="0">
                <a:solidFill>
                  <a:schemeClr val="bg1"/>
                </a:solidFill>
              </a:rPr>
              <a:t>Stevenson</a:t>
            </a:r>
            <a:r>
              <a:rPr lang="tr-TR" dirty="0">
                <a:solidFill>
                  <a:schemeClr val="bg1"/>
                </a:solidFill>
              </a:rPr>
              <a:t>)</a:t>
            </a:r>
          </a:p>
        </p:txBody>
      </p:sp>
    </p:spTree>
    <p:extLst>
      <p:ext uri="{BB962C8B-B14F-4D97-AF65-F5344CB8AC3E}">
        <p14:creationId xmlns:p14="http://schemas.microsoft.com/office/powerpoint/2010/main" val="3569780926"/>
      </p:ext>
    </p:extLst>
  </p:cSld>
  <p:clrMapOvr>
    <a:masterClrMapping/>
  </p:clrMapOvr>
  <p:transition>
    <p:pull dir="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Opulent</Template>
  <TotalTime>2185</TotalTime>
  <Words>765</Words>
  <Application>Microsoft Office PowerPoint</Application>
  <PresentationFormat>Ekran Gösterisi (4:3)</PresentationFormat>
  <Paragraphs>86</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vt:i4>
      </vt:variant>
    </vt:vector>
  </HeadingPairs>
  <TitlesOfParts>
    <vt:vector size="17" baseType="lpstr">
      <vt:lpstr>Arial</vt:lpstr>
      <vt:lpstr>Baskerville Old Face</vt:lpstr>
      <vt:lpstr>Bookman Old Style</vt:lpstr>
      <vt:lpstr>Trebuchet MS</vt:lpstr>
      <vt:lpstr>Wingdings</vt:lpstr>
      <vt:lpstr>Wingdings 2</vt:lpstr>
      <vt:lpstr>Zengin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Nuran yıldız</dc:title>
  <dc:creator>hayret sumer</dc:creator>
  <cp:lastModifiedBy>BERIS ARTAN</cp:lastModifiedBy>
  <cp:revision>302</cp:revision>
  <dcterms:created xsi:type="dcterms:W3CDTF">2010-02-03T08:52:51Z</dcterms:created>
  <dcterms:modified xsi:type="dcterms:W3CDTF">2020-06-30T13:49:30Z</dcterms:modified>
</cp:coreProperties>
</file>