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deproject.com/Articles/196168/Contour-Analysis-for-Image-Recognition-in-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C # Görüntü Tanıma için Kontur </a:t>
            </a:r>
            <a:r>
              <a:rPr lang="tr-TR" sz="3600" dirty="0" smtClean="0"/>
              <a:t>Analizi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NBP234 Örüntü Tanıma</a:t>
            </a:r>
          </a:p>
          <a:p>
            <a:r>
              <a:rPr lang="sv-SE" dirty="0" smtClean="0"/>
              <a:t>Öğr</a:t>
            </a:r>
            <a:r>
              <a:rPr lang="sv-SE" dirty="0"/>
              <a:t>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err="1"/>
              <a:t>Torgashov</a:t>
            </a:r>
            <a:r>
              <a:rPr lang="en-US" dirty="0"/>
              <a:t>, P. (2014, June 8). Contour Analysis for Image Recognition in C#. Retrieved from https://www.codeproject.com/Articles/196168/Contour-Analysis-for-Image-Recognition-in-C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43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 </a:t>
            </a:r>
            <a:r>
              <a:rPr lang="tr-TR" dirty="0"/>
              <a:t># Görüntü Tanıma için Kontur Analizi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dersimiz </a:t>
            </a:r>
            <a:r>
              <a:rPr lang="tr-TR" dirty="0" err="1"/>
              <a:t>codeproject’de</a:t>
            </a:r>
            <a:r>
              <a:rPr lang="tr-TR" dirty="0"/>
              <a:t> yer alan örnek bir diğer örüntü tanıma uygulamasını inceleme üzerinedir. Uygulamanın kaynak kodlarına ve diğer dosyalarına açık ders sisteminden erişebilirsiniz.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www.codeproject.com/Articles/196168/Contour-Analysis-for-Image-Recognition-in-C</a:t>
            </a:r>
            <a:endParaRPr lang="tr-TR" dirty="0" smtClean="0"/>
          </a:p>
          <a:p>
            <a:r>
              <a:rPr lang="tr-TR" dirty="0" smtClean="0"/>
              <a:t>Uygulama, </a:t>
            </a:r>
            <a:r>
              <a:rPr lang="tr-TR" dirty="0"/>
              <a:t>kontur analizinin teorik temellerini ve görüntü tanıma için pratik </a:t>
            </a:r>
            <a:r>
              <a:rPr lang="tr-TR" dirty="0" smtClean="0"/>
              <a:t>uygulamasını sunmaktadır.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Uygulamanın Ekran Görüntüsü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790" y="1904728"/>
            <a:ext cx="5696745" cy="3905795"/>
          </a:xfrm>
        </p:spPr>
      </p:pic>
    </p:spTree>
    <p:extLst>
      <p:ext uri="{BB962C8B-B14F-4D97-AF65-F5344CB8AC3E}">
        <p14:creationId xmlns:p14="http://schemas.microsoft.com/office/powerpoint/2010/main" val="9634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Tanıma Algoritması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Tanıma </a:t>
            </a:r>
            <a:r>
              <a:rPr lang="tr-TR" dirty="0"/>
              <a:t>sırasındaki bir işlemin genel sırası </a:t>
            </a:r>
            <a:r>
              <a:rPr lang="tr-TR" dirty="0" smtClean="0"/>
              <a:t>şöyledir:</a:t>
            </a:r>
            <a:endParaRPr lang="tr-TR" dirty="0"/>
          </a:p>
          <a:p>
            <a:r>
              <a:rPr lang="tr-TR" dirty="0" smtClean="0"/>
              <a:t>- Görüntünün </a:t>
            </a:r>
            <a:r>
              <a:rPr lang="tr-TR" dirty="0"/>
              <a:t>ön kullanımı - yumuşatma, gürültünün filtrelenmesi, kontrast artışı</a:t>
            </a:r>
          </a:p>
          <a:p>
            <a:r>
              <a:rPr lang="tr-TR" dirty="0" smtClean="0"/>
              <a:t>- Görüntünün </a:t>
            </a:r>
            <a:r>
              <a:rPr lang="tr-TR" dirty="0" err="1"/>
              <a:t>ikilileştirilmesi</a:t>
            </a:r>
            <a:r>
              <a:rPr lang="tr-TR" dirty="0"/>
              <a:t> ve nesnelerin konturlarının seçilmesi</a:t>
            </a:r>
          </a:p>
          <a:p>
            <a:r>
              <a:rPr lang="tr-TR" dirty="0" smtClean="0"/>
              <a:t>- Çevre</a:t>
            </a:r>
            <a:r>
              <a:rPr lang="tr-TR" dirty="0"/>
              <a:t>, kare, </a:t>
            </a:r>
            <a:r>
              <a:rPr lang="tr-TR" dirty="0" smtClean="0"/>
              <a:t>tepe </a:t>
            </a:r>
            <a:r>
              <a:rPr lang="tr-TR" dirty="0"/>
              <a:t>faktörü, </a:t>
            </a:r>
            <a:r>
              <a:rPr lang="tr-TR" dirty="0" err="1"/>
              <a:t>fraktalite</a:t>
            </a:r>
            <a:r>
              <a:rPr lang="tr-TR" dirty="0"/>
              <a:t> ve benzeri konturların ilk </a:t>
            </a:r>
            <a:r>
              <a:rPr lang="tr-TR" dirty="0" err="1"/>
              <a:t>filtrasyonu</a:t>
            </a:r>
            <a:endParaRPr lang="tr-TR" dirty="0"/>
          </a:p>
          <a:p>
            <a:r>
              <a:rPr lang="tr-TR" dirty="0" smtClean="0"/>
              <a:t>- Konturların </a:t>
            </a:r>
            <a:r>
              <a:rPr lang="tr-TR" dirty="0"/>
              <a:t>düzgün uzunlukta zorlama, yumuşatma</a:t>
            </a:r>
          </a:p>
          <a:p>
            <a:r>
              <a:rPr lang="tr-TR" dirty="0" smtClean="0"/>
              <a:t>- Bulunan </a:t>
            </a:r>
            <a:r>
              <a:rPr lang="tr-TR" dirty="0"/>
              <a:t>tüm konturların aranması, verilen konturla benzer maksimum şablonun </a:t>
            </a:r>
            <a:r>
              <a:rPr lang="tr-TR" dirty="0" smtClean="0"/>
              <a:t>aranması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17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Uygulamanın Sınırlılıkları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746415"/>
            <a:ext cx="4938712" cy="2222420"/>
          </a:xfrm>
        </p:spPr>
      </p:pic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238" y="2654201"/>
            <a:ext cx="4937125" cy="2406848"/>
          </a:xfrm>
        </p:spPr>
      </p:pic>
    </p:spTree>
    <p:extLst>
      <p:ext uri="{BB962C8B-B14F-4D97-AF65-F5344CB8AC3E}">
        <p14:creationId xmlns:p14="http://schemas.microsoft.com/office/powerpoint/2010/main" val="231062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ImageProcessor</a:t>
            </a:r>
            <a:r>
              <a:rPr lang="tr-TR" dirty="0"/>
              <a:t> </a:t>
            </a:r>
            <a:r>
              <a:rPr lang="tr-TR" dirty="0" smtClean="0"/>
              <a:t>sınıfı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cap="none" dirty="0" smtClean="0"/>
              <a:t>İlk başta, görüntü gri skalaya dönüştürülecektir:</a:t>
            </a:r>
            <a:endParaRPr lang="tr-TR" cap="none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70" y="3730556"/>
            <a:ext cx="2133898" cy="990738"/>
          </a:xfrm>
        </p:spPr>
      </p:pic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cap="none" dirty="0" smtClean="0"/>
              <a:t>Sonra </a:t>
            </a:r>
            <a:r>
              <a:rPr lang="tr-TR" cap="none" dirty="0" err="1" smtClean="0"/>
              <a:t>adaptivethreshold</a:t>
            </a:r>
            <a:r>
              <a:rPr lang="tr-TR" cap="none" dirty="0" smtClean="0"/>
              <a:t> tarafından </a:t>
            </a:r>
            <a:r>
              <a:rPr lang="tr-TR" cap="none" dirty="0" err="1" smtClean="0"/>
              <a:t>ikilileştirilir</a:t>
            </a:r>
            <a:r>
              <a:rPr lang="tr-TR" cap="none" dirty="0" smtClean="0"/>
              <a:t>:</a:t>
            </a:r>
            <a:endParaRPr lang="tr-TR" cap="none" dirty="0"/>
          </a:p>
        </p:txBody>
      </p:sp>
      <p:pic>
        <p:nvPicPr>
          <p:cNvPr id="10" name="İçerik Yer Tutucusu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904" y="3759135"/>
            <a:ext cx="2095792" cy="933580"/>
          </a:xfrm>
        </p:spPr>
      </p:pic>
    </p:spTree>
    <p:extLst>
      <p:ext uri="{BB962C8B-B14F-4D97-AF65-F5344CB8AC3E}">
        <p14:creationId xmlns:p14="http://schemas.microsoft.com/office/powerpoint/2010/main" val="379687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cap="none" dirty="0" err="1" smtClean="0"/>
              <a:t>Kontürler</a:t>
            </a:r>
            <a:r>
              <a:rPr lang="tr-TR" cap="none" dirty="0" smtClean="0"/>
              <a:t> çıkarılır:</a:t>
            </a:r>
            <a:endParaRPr lang="tr-TR" cap="none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70" y="3730556"/>
            <a:ext cx="2133898" cy="990738"/>
          </a:xfrm>
        </p:spPr>
      </p:pic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cap="none" dirty="0" smtClean="0"/>
              <a:t>Konturlar doğrusal parametreler ile filtrelenir (uzunluk, kare vb.)</a:t>
            </a:r>
            <a:endParaRPr lang="tr-TR" cap="none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851" y="3730556"/>
            <a:ext cx="2133898" cy="990738"/>
          </a:xfrm>
        </p:spPr>
      </p:pic>
    </p:spTree>
    <p:extLst>
      <p:ext uri="{BB962C8B-B14F-4D97-AF65-F5344CB8AC3E}">
        <p14:creationId xmlns:p14="http://schemas.microsoft.com/office/powerpoint/2010/main" val="250766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cap="none" dirty="0" smtClean="0"/>
              <a:t>Konturlar eşitlenir, ACF ve ACF tanımlayıcıları hesaplanır:</a:t>
            </a:r>
            <a:endParaRPr lang="tr-TR" cap="none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352" y="3373093"/>
            <a:ext cx="3115934" cy="1705664"/>
          </a:xfrm>
        </p:spPr>
      </p:pic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cap="none" dirty="0" smtClean="0"/>
              <a:t>Ve sonra maksimum uygun şablon belirlenir:</a:t>
            </a:r>
            <a:endParaRPr lang="tr-TR" cap="none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272" y="3244713"/>
            <a:ext cx="2915057" cy="1962424"/>
          </a:xfrm>
        </p:spPr>
      </p:pic>
    </p:spTree>
    <p:extLst>
      <p:ext uri="{BB962C8B-B14F-4D97-AF65-F5344CB8AC3E}">
        <p14:creationId xmlns:p14="http://schemas.microsoft.com/office/powerpoint/2010/main" val="239373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nasıl </a:t>
            </a:r>
            <a:r>
              <a:rPr lang="tr-TR" dirty="0"/>
              <a:t>"eğitilir"</a:t>
            </a:r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080" y="2152412"/>
            <a:ext cx="5668166" cy="3410426"/>
          </a:xfrm>
        </p:spPr>
      </p:pic>
    </p:spTree>
    <p:extLst>
      <p:ext uri="{BB962C8B-B14F-4D97-AF65-F5344CB8AC3E}">
        <p14:creationId xmlns:p14="http://schemas.microsoft.com/office/powerpoint/2010/main" val="117180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</TotalTime>
  <Words>214</Words>
  <Application>Microsoft Office PowerPoint</Application>
  <PresentationFormat>Geniş ekran</PresentationFormat>
  <Paragraphs>27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Geçmişe bakış</vt:lpstr>
      <vt:lpstr> C # Görüntü Tanıma için Kontur Analizi</vt:lpstr>
      <vt:lpstr>C # Görüntü Tanıma için Kontur Analizi</vt:lpstr>
      <vt:lpstr>Uygulamanın Ekran Görüntüsü</vt:lpstr>
      <vt:lpstr>Genel Tanıma Algoritması</vt:lpstr>
      <vt:lpstr>Uygulamanın Sınırlılıkları</vt:lpstr>
      <vt:lpstr>ImageProcessor sınıfı</vt:lpstr>
      <vt:lpstr>PowerPoint Sunusu</vt:lpstr>
      <vt:lpstr>PowerPoint Sunusu</vt:lpstr>
      <vt:lpstr>Uygulama nasıl "eğitilir"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17</cp:revision>
  <dcterms:created xsi:type="dcterms:W3CDTF">2017-11-14T11:12:27Z</dcterms:created>
  <dcterms:modified xsi:type="dcterms:W3CDTF">2020-02-01T22:17:50Z</dcterms:modified>
</cp:coreProperties>
</file>