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389" r:id="rId4"/>
    <p:sldId id="357" r:id="rId5"/>
    <p:sldId id="390" r:id="rId6"/>
    <p:sldId id="382" r:id="rId7"/>
    <p:sldId id="358" r:id="rId8"/>
    <p:sldId id="391" r:id="rId9"/>
    <p:sldId id="392" r:id="rId10"/>
    <p:sldId id="359" r:id="rId11"/>
    <p:sldId id="393" r:id="rId12"/>
    <p:sldId id="360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480720"/>
          </a:xfrm>
        </p:spPr>
        <p:txBody>
          <a:bodyPr>
            <a:normAutofit/>
          </a:bodyPr>
          <a:lstStyle/>
          <a:p>
            <a:r>
              <a:rPr lang="tr-TR" sz="5400" b="1" dirty="0"/>
              <a:t>Örnek: Dinleme becerisinin alt becerileri?</a:t>
            </a:r>
          </a:p>
          <a:p>
            <a:r>
              <a:rPr lang="tr-TR" sz="5400" dirty="0" smtClean="0"/>
              <a:t>Oturuşunu düzenleme </a:t>
            </a:r>
          </a:p>
          <a:p>
            <a:r>
              <a:rPr lang="tr-TR" sz="5400" dirty="0" smtClean="0"/>
              <a:t>Konuşan kişiye bakma</a:t>
            </a:r>
          </a:p>
          <a:p>
            <a:r>
              <a:rPr lang="tr-TR" sz="5400" dirty="0" smtClean="0"/>
              <a:t>Sessiz olma</a:t>
            </a:r>
          </a:p>
          <a:p>
            <a:r>
              <a:rPr lang="tr-TR" sz="5400" dirty="0" smtClean="0"/>
              <a:t>Dinlediğini gösterme (başını sallama </a:t>
            </a:r>
            <a:r>
              <a:rPr lang="tr-TR" sz="5400" dirty="0" err="1" smtClean="0"/>
              <a:t>vb</a:t>
            </a:r>
            <a:r>
              <a:rPr lang="tr-TR" sz="5400" dirty="0" smtClean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432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9592" y="2636912"/>
            <a:ext cx="7290054" cy="1499616"/>
          </a:xfrm>
        </p:spPr>
        <p:txBody>
          <a:bodyPr>
            <a:normAutofit/>
          </a:bodyPr>
          <a:lstStyle/>
          <a:p>
            <a:r>
              <a:rPr lang="tr-TR" sz="8000" dirty="0" smtClean="0"/>
              <a:t>Örnekler…</a:t>
            </a:r>
            <a:endParaRPr lang="tr-TR" sz="8000" dirty="0"/>
          </a:p>
        </p:txBody>
      </p:sp>
    </p:spTree>
    <p:extLst>
      <p:ext uri="{BB962C8B-B14F-4D97-AF65-F5344CB8AC3E}">
        <p14:creationId xmlns:p14="http://schemas.microsoft.com/office/powerpoint/2010/main" val="1900428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254392"/>
            <a:ext cx="8424936" cy="5871772"/>
          </a:xfrm>
        </p:spPr>
        <p:txBody>
          <a:bodyPr>
            <a:normAutofit lnSpcReduction="10000"/>
          </a:bodyPr>
          <a:lstStyle/>
          <a:p>
            <a:r>
              <a:rPr lang="tr-TR" sz="8800" dirty="0"/>
              <a:t>Beceri ve adımlarının yazılı olduğu görseller </a:t>
            </a:r>
            <a:r>
              <a:rPr lang="tr-TR" sz="8800" dirty="0" smtClean="0"/>
              <a:t>hazırlama</a:t>
            </a:r>
          </a:p>
          <a:p>
            <a:r>
              <a:rPr lang="tr-TR" sz="8800" smtClean="0"/>
              <a:t>Örnekler…</a:t>
            </a:r>
            <a:endParaRPr lang="tr-TR" sz="8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221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1772816"/>
            <a:ext cx="7290054" cy="1499616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SOSYAL BECERİ ÖĞRETİM</a:t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PROGRAMINDAKİ ADIMLAR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20688"/>
            <a:ext cx="7980368" cy="5688672"/>
          </a:xfrm>
        </p:spPr>
        <p:txBody>
          <a:bodyPr>
            <a:noAutofit/>
          </a:bodyPr>
          <a:lstStyle/>
          <a:p>
            <a:r>
              <a:rPr lang="tr-TR" sz="6000" b="1" dirty="0"/>
              <a:t>1. Adım: Beceriyi tanımlama ve belirleme</a:t>
            </a:r>
          </a:p>
          <a:p>
            <a:r>
              <a:rPr lang="tr-TR" sz="6000" dirty="0"/>
              <a:t>Değerlendirme araçlarını </a:t>
            </a:r>
            <a:r>
              <a:rPr lang="tr-TR" sz="6000" dirty="0" smtClean="0"/>
              <a:t>kullanarak </a:t>
            </a:r>
            <a:r>
              <a:rPr lang="tr-TR" sz="6000" dirty="0"/>
              <a:t>çocuğun sosyal yetersizliklerini </a:t>
            </a:r>
            <a:r>
              <a:rPr lang="tr-TR" sz="6000" dirty="0" smtClean="0"/>
              <a:t>belirleme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63922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5"/>
          </a:xfrm>
        </p:spPr>
        <p:txBody>
          <a:bodyPr>
            <a:noAutofit/>
          </a:bodyPr>
          <a:lstStyle/>
          <a:p>
            <a:r>
              <a:rPr lang="tr-TR" sz="6600" b="1" dirty="0" smtClean="0"/>
              <a:t>Öncelikli gereksinimleri belirleme</a:t>
            </a:r>
          </a:p>
          <a:p>
            <a:r>
              <a:rPr lang="tr-TR" sz="6600" dirty="0" smtClean="0"/>
              <a:t>(Okula yeni başlayan çocuklar için </a:t>
            </a:r>
            <a:r>
              <a:rPr lang="tr-TR" sz="6600" dirty="0"/>
              <a:t>Hangi beceriler ÖNCELİKLİDİR</a:t>
            </a:r>
            <a:r>
              <a:rPr lang="tr-TR" sz="6600" dirty="0" smtClean="0"/>
              <a:t>?)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5012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404664"/>
            <a:ext cx="7506079" cy="5967576"/>
          </a:xfrm>
        </p:spPr>
        <p:txBody>
          <a:bodyPr/>
          <a:lstStyle/>
          <a:p>
            <a:r>
              <a:rPr lang="tr-TR" sz="4800" b="1" dirty="0"/>
              <a:t>Öğretimin özelliklerini belirlemek:</a:t>
            </a:r>
          </a:p>
          <a:p>
            <a:r>
              <a:rPr lang="tr-TR" sz="4800" dirty="0"/>
              <a:t>Çocuğun yetersizliğine göre karar verilmelidir. </a:t>
            </a:r>
          </a:p>
          <a:p>
            <a:r>
              <a:rPr lang="tr-TR" sz="4800" dirty="0"/>
              <a:t>Beceri yetersizliği varsa öğretilmeli, performans yetersizliği varsa pekiştirilmeli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112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548680"/>
            <a:ext cx="8496944" cy="5760680"/>
          </a:xfrm>
        </p:spPr>
        <p:txBody>
          <a:bodyPr>
            <a:noAutofit/>
          </a:bodyPr>
          <a:lstStyle/>
          <a:p>
            <a:r>
              <a:rPr lang="tr-TR" sz="6000" b="1" dirty="0"/>
              <a:t>Bireysel öğretime ya da grup öğretimine karar verme</a:t>
            </a:r>
          </a:p>
          <a:p>
            <a:r>
              <a:rPr lang="tr-TR" sz="6000" dirty="0"/>
              <a:t>Sınıfın ortak gereksinimi ise grup, birkaç çocuk bilmiyorsa bireysel öğretim.</a:t>
            </a:r>
          </a:p>
        </p:txBody>
      </p:sp>
    </p:spTree>
    <p:extLst>
      <p:ext uri="{BB962C8B-B14F-4D97-AF65-F5344CB8AC3E}">
        <p14:creationId xmlns:p14="http://schemas.microsoft.com/office/powerpoint/2010/main" val="3342211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2. adım Çocuklara beceriyi tanıtmak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683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476672"/>
            <a:ext cx="7446591" cy="5832688"/>
          </a:xfrm>
        </p:spPr>
        <p:txBody>
          <a:bodyPr/>
          <a:lstStyle/>
          <a:p>
            <a:r>
              <a:rPr lang="tr-TR" sz="5400" b="1" dirty="0"/>
              <a:t>Sınıf tartışması yapma</a:t>
            </a:r>
          </a:p>
          <a:p>
            <a:r>
              <a:rPr lang="tr-TR" sz="5400" dirty="0"/>
              <a:t>Gereksinim oluşturma</a:t>
            </a:r>
          </a:p>
          <a:p>
            <a:r>
              <a:rPr lang="tr-TR" sz="5400" dirty="0"/>
              <a:t>Beceriyi nerede, ne zaman ve kiminle kullanmayı yararlı bulacaklarını sorma</a:t>
            </a:r>
            <a:endParaRPr lang="tr-TR" sz="54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1148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548680"/>
            <a:ext cx="7518599" cy="5760680"/>
          </a:xfrm>
        </p:spPr>
        <p:txBody>
          <a:bodyPr>
            <a:normAutofit/>
          </a:bodyPr>
          <a:lstStyle/>
          <a:p>
            <a:r>
              <a:rPr lang="tr-TR" sz="7200" b="1" dirty="0"/>
              <a:t>Beceri analizi yapma</a:t>
            </a:r>
            <a:r>
              <a:rPr lang="tr-TR" sz="7200" dirty="0"/>
              <a:t>: </a:t>
            </a:r>
          </a:p>
          <a:p>
            <a:r>
              <a:rPr lang="tr-TR" sz="7200" dirty="0"/>
              <a:t>Beceriyi oluşturan alt becerileri belirleme</a:t>
            </a:r>
          </a:p>
          <a:p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177116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1118</TotalTime>
  <Words>145</Words>
  <Application>Microsoft Office PowerPoint</Application>
  <PresentationFormat>Ekran Gösterisi (4:3)</PresentationFormat>
  <Paragraphs>26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Entegral</vt:lpstr>
      <vt:lpstr>Çocukta Sosyal beceriler </vt:lpstr>
      <vt:lpstr>SOSYAL BECERİ ÖĞRETİM PROGRAMINDAKİ ADIMLAR</vt:lpstr>
      <vt:lpstr>PowerPoint Sunusu</vt:lpstr>
      <vt:lpstr>PowerPoint Sunusu</vt:lpstr>
      <vt:lpstr>PowerPoint Sunusu</vt:lpstr>
      <vt:lpstr>PowerPoint Sunusu</vt:lpstr>
      <vt:lpstr> 2. adım Çocuklara beceriyi tanıtmak</vt:lpstr>
      <vt:lpstr>PowerPoint Sunusu</vt:lpstr>
      <vt:lpstr>PowerPoint Sunusu</vt:lpstr>
      <vt:lpstr>PowerPoint Sunusu</vt:lpstr>
      <vt:lpstr>Örnekler…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118</cp:revision>
  <dcterms:created xsi:type="dcterms:W3CDTF">2020-01-28T08:52:23Z</dcterms:created>
  <dcterms:modified xsi:type="dcterms:W3CDTF">2020-05-06T18:06:30Z</dcterms:modified>
</cp:coreProperties>
</file>