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72"/>
  </p:normalViewPr>
  <p:slideViewPr>
    <p:cSldViewPr snapToGrid="0" snapToObjects="1">
      <p:cViewPr varScale="1">
        <p:scale>
          <a:sx n="99" d="100"/>
          <a:sy n="99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5F65AE-7946-3B46-984A-B61D8B9B110C}" type="datetimeFigureOut">
              <a:rPr lang="en-US" smtClean="0"/>
              <a:t>3/18/21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89328-8BC7-4741-A525-5E874DC46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9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From Oxford Dictionaries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F89328-8BC7-4741-A525-5E874DC466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382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From Oxford Dictionaries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F89328-8BC7-4741-A525-5E874DC466B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10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016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514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655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3/18/21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37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9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16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3/18/21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3/18/21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053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3/18/21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24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852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3/18/21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48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3/18/21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64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id="{82950D9A-4705-4314-961A-4F88B2CE41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9F1E55-705C-DF41-900B-2CE1418BC1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4899" y="2355112"/>
            <a:ext cx="6933112" cy="3237615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AKE 114/ING 118/DING 118</a:t>
            </a:r>
            <a:br>
              <a:rPr lang="en-US" sz="2000" dirty="0"/>
            </a:br>
            <a:r>
              <a:rPr lang="en-US" sz="2000" dirty="0"/>
              <a:t>DR. </a:t>
            </a:r>
            <a:r>
              <a:rPr lang="en-US" sz="2000" dirty="0" err="1"/>
              <a:t>gamze</a:t>
            </a:r>
            <a:r>
              <a:rPr lang="en-US" sz="2000" dirty="0"/>
              <a:t> </a:t>
            </a:r>
            <a:r>
              <a:rPr lang="en-US" sz="2000" dirty="0" err="1"/>
              <a:t>kati</a:t>
            </a:r>
            <a:r>
              <a:rPr lang="en-US" sz="2000" dirty="0"/>
              <a:t> </a:t>
            </a:r>
            <a:r>
              <a:rPr lang="en-US" sz="2000" dirty="0" err="1"/>
              <a:t>gumus</a:t>
            </a:r>
            <a:endParaRPr lang="en-US" sz="2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FB3D39-A37F-744E-8AD0-F2FC9D69F2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4899" y="1265273"/>
            <a:ext cx="5916873" cy="1066522"/>
          </a:xfrm>
        </p:spPr>
        <p:txBody>
          <a:bodyPr>
            <a:normAutofit/>
          </a:bodyPr>
          <a:lstStyle/>
          <a:p>
            <a:pPr algn="l"/>
            <a:r>
              <a:rPr lang="en-US" sz="3200" dirty="0"/>
              <a:t>Oedipus rex-an intro</a:t>
            </a:r>
          </a:p>
        </p:txBody>
      </p:sp>
      <p:pic>
        <p:nvPicPr>
          <p:cNvPr id="17" name="Picture 3" descr="Paint color explosion on a white background">
            <a:extLst>
              <a:ext uri="{FF2B5EF4-FFF2-40B4-BE49-F238E27FC236}">
                <a16:creationId xmlns:a16="http://schemas.microsoft.com/office/drawing/2014/main" id="{1E57D0EC-EFB0-46B5-A8A0-909C477D9A7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23" r="22041" b="-1"/>
          <a:stretch/>
        </p:blipFill>
        <p:spPr>
          <a:xfrm>
            <a:off x="8658226" y="-4762"/>
            <a:ext cx="3541857" cy="6886079"/>
          </a:xfrm>
          <a:custGeom>
            <a:avLst/>
            <a:gdLst/>
            <a:ahLst/>
            <a:cxnLst/>
            <a:rect l="l" t="t" r="r" b="b"/>
            <a:pathLst>
              <a:path w="3541857" h="6886079">
                <a:moveTo>
                  <a:pt x="1248072" y="0"/>
                </a:moveTo>
                <a:lnTo>
                  <a:pt x="3541857" y="0"/>
                </a:lnTo>
                <a:lnTo>
                  <a:pt x="3541857" y="6886079"/>
                </a:lnTo>
                <a:lnTo>
                  <a:pt x="0" y="6864521"/>
                </a:lnTo>
                <a:close/>
              </a:path>
            </a:pathLst>
          </a:custGeom>
        </p:spPr>
      </p:pic>
      <p:cxnSp>
        <p:nvCxnSpPr>
          <p:cNvPr id="18" name="Straight Connector 10">
            <a:extLst>
              <a:ext uri="{FF2B5EF4-FFF2-40B4-BE49-F238E27FC236}">
                <a16:creationId xmlns:a16="http://schemas.microsoft.com/office/drawing/2014/main" id="{13AC671C-E66F-43C5-A66A-C477339DD2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8878186" y="1"/>
            <a:ext cx="345294" cy="688131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2">
            <a:extLst>
              <a:ext uri="{FF2B5EF4-FFF2-40B4-BE49-F238E27FC236}">
                <a16:creationId xmlns:a16="http://schemas.microsoft.com/office/drawing/2014/main" id="{EEE10AC2-20ED-4628-9A8E-14F8437B5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794205" y="-4764"/>
            <a:ext cx="5397796" cy="104143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387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F2280E7-C41F-468E-9B90-F9CCEFF116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62218-7585-864F-8555-3A2743029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1" y="675167"/>
            <a:ext cx="2254777" cy="4153821"/>
          </a:xfrm>
        </p:spPr>
        <p:txBody>
          <a:bodyPr anchor="t">
            <a:normAutofit/>
          </a:bodyPr>
          <a:lstStyle/>
          <a:p>
            <a:r>
              <a:rPr lang="en-US" sz="2000"/>
              <a:t>Anagnorisis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46BEE7D-E1CB-4E40-A841-6C2F1C6D3E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89111" y="6954"/>
            <a:ext cx="709684" cy="6844092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7A7FAF3-0336-4EB0-BFEE-05F79B6C2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934" y="-6954"/>
            <a:ext cx="322728" cy="68580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7D776-73DE-014E-A3D0-37DBC8D39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533401"/>
            <a:ext cx="6477000" cy="5771480"/>
          </a:xfrm>
        </p:spPr>
        <p:txBody>
          <a:bodyPr anchor="ctr">
            <a:normAutofit/>
          </a:bodyPr>
          <a:lstStyle/>
          <a:p>
            <a:r>
              <a:rPr lang="en-US" sz="3200"/>
              <a:t>the point in a play, novel, etc., in which a principal character recognizes or discovers another character's true identity or the true nature of their own circumstances*</a:t>
            </a:r>
          </a:p>
        </p:txBody>
      </p:sp>
    </p:spTree>
    <p:extLst>
      <p:ext uri="{BB962C8B-B14F-4D97-AF65-F5344CB8AC3E}">
        <p14:creationId xmlns:p14="http://schemas.microsoft.com/office/powerpoint/2010/main" val="4056868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436E0F2-A64B-471E-93C0-8DFE08CC57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1E3AB1-2A8C-4607-9FAE-D8BDB280F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6D66059-832F-40B6-A35F-F56C8F38A1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515E2ED-7EA9-448D-83FA-54C3DF972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0595356-EABD-4767-AC9D-EA21FF115E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8CD9F06-9628-469C-B788-A894E3E08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550A431-0B61-421B-B4B7-24C0CFF0F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3FA49195-69EB-4E39-A68A-C232E2D03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E33332-04C2-9D4C-9224-E91D44CB4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8680" y="3144519"/>
            <a:ext cx="7889838" cy="258013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6600"/>
              <a:t>peripeteia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B0A9C-F834-E64C-AA40-A3B1F341E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8440" y="920839"/>
            <a:ext cx="6664960" cy="1159099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sz="1800" b="1" cap="all" spc="300"/>
              <a:t>a sudden reversal of fortune or change in circumstances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3280B82-CD55-43FD-92C4-F05E2A8D1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9882" y="0"/>
            <a:ext cx="4318598" cy="133719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4D9248B-0006-4BFE-8110-40C16E45C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487595" y="0"/>
            <a:ext cx="1466711" cy="6858000"/>
          </a:xfrm>
          <a:prstGeom prst="line">
            <a:avLst/>
          </a:prstGeom>
          <a:ln w="127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4C10EA2-1BD8-4267-AA7D-AB8CCA53C3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482080" y="4171575"/>
            <a:ext cx="5739800" cy="268642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E593BB5-7AFA-4C8F-AECA-CE733B1FD0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296432" y="1116305"/>
            <a:ext cx="1895568" cy="574169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521483B-CE28-412B-9C71-9BE081E9D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8978150" y="4219"/>
            <a:ext cx="3227294" cy="3081499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BD75F78-4912-4FB5-834D-1817BF0A2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34056" y="4619"/>
            <a:ext cx="2771388" cy="773883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C9F4738-DD27-44BE-98C6-AB0B2296BD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-29880" y="5342966"/>
            <a:ext cx="8964704" cy="151503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4916566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AnalogousFromRegularSeedLeftStep">
      <a:dk1>
        <a:srgbClr val="000000"/>
      </a:dk1>
      <a:lt1>
        <a:srgbClr val="FFFFFF"/>
      </a:lt1>
      <a:dk2>
        <a:srgbClr val="301B2D"/>
      </a:dk2>
      <a:lt2>
        <a:srgbClr val="F0F2F3"/>
      </a:lt2>
      <a:accent1>
        <a:srgbClr val="E78129"/>
      </a:accent1>
      <a:accent2>
        <a:srgbClr val="D52117"/>
      </a:accent2>
      <a:accent3>
        <a:srgbClr val="E7296F"/>
      </a:accent3>
      <a:accent4>
        <a:srgbClr val="D517AC"/>
      </a:accent4>
      <a:accent5>
        <a:srgbClr val="C129E7"/>
      </a:accent5>
      <a:accent6>
        <a:srgbClr val="621BD6"/>
      </a:accent6>
      <a:hlink>
        <a:srgbClr val="3F83BF"/>
      </a:hlink>
      <a:folHlink>
        <a:srgbClr val="7F7F7F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67</Words>
  <Application>Microsoft Macintosh PowerPoint</Application>
  <PresentationFormat>Widescreen</PresentationFormat>
  <Paragraphs>10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Univers Condensed Light</vt:lpstr>
      <vt:lpstr>Walbaum Display Light</vt:lpstr>
      <vt:lpstr>AngleLinesVTI</vt:lpstr>
      <vt:lpstr>AKE 114/ING 118/DING 118 DR. gamze kati gumus</vt:lpstr>
      <vt:lpstr>Anagnorisis</vt:lpstr>
      <vt:lpstr>peripeteia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AKE 114/ING 118/DING 118 DR. gamze kati gumus</dc:title>
  <dc:creator>Gamze.Kati</dc:creator>
  <cp:lastModifiedBy>Gamze.Kati</cp:lastModifiedBy>
  <cp:revision>15</cp:revision>
  <dcterms:created xsi:type="dcterms:W3CDTF">2021-03-05T20:46:06Z</dcterms:created>
  <dcterms:modified xsi:type="dcterms:W3CDTF">2021-03-18T09:17:03Z</dcterms:modified>
</cp:coreProperties>
</file>