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5" r:id="rId3"/>
    <p:sldId id="266" r:id="rId4"/>
    <p:sldId id="267" r:id="rId5"/>
    <p:sldId id="268" r:id="rId6"/>
    <p:sldId id="269" r:id="rId7"/>
    <p:sldId id="270" r:id="rId8"/>
    <p:sldId id="272" r:id="rId9"/>
    <p:sldId id="273" r:id="rId10"/>
    <p:sldId id="274" r:id="rId11"/>
    <p:sldId id="275" r:id="rId12"/>
    <p:sldId id="276" r:id="rId13"/>
    <p:sldId id="277" r:id="rId14"/>
    <p:sldId id="278" r:id="rId15"/>
    <p:sldId id="279" r:id="rId16"/>
    <p:sldId id="280" r:id="rId17"/>
    <p:sldId id="281" r:id="rId18"/>
    <p:sldId id="282" r:id="rId19"/>
    <p:sldId id="298" r:id="rId20"/>
    <p:sldId id="299" r:id="rId21"/>
    <p:sldId id="300" r:id="rId22"/>
    <p:sldId id="302" r:id="rId23"/>
    <p:sldId id="303" r:id="rId24"/>
    <p:sldId id="304" r:id="rId25"/>
    <p:sldId id="305" r:id="rId26"/>
    <p:sldId id="306" r:id="rId27"/>
    <p:sldId id="307" r:id="rId28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9526"/>
    <p:restoredTop sz="94660"/>
  </p:normalViewPr>
  <p:slideViewPr>
    <p:cSldViewPr>
      <p:cViewPr varScale="1">
        <p:scale>
          <a:sx n="98" d="100"/>
          <a:sy n="98" d="100"/>
        </p:scale>
        <p:origin x="256" y="19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presProps" Target="presProps.xml"/><Relationship Id="rId30" Type="http://schemas.openxmlformats.org/officeDocument/2006/relationships/viewProps" Target="viewProps.xml"/><Relationship Id="rId31" Type="http://schemas.openxmlformats.org/officeDocument/2006/relationships/theme" Target="theme/theme1.xml"/><Relationship Id="rId32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5B9A759-6DA0-4280-83EC-B7D013D13F06}" type="doc">
      <dgm:prSet loTypeId="urn:microsoft.com/office/officeart/2008/layout/VerticalAccent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A80DCBCE-ADA4-4489-BF91-298AE83C4F03}">
      <dgm:prSet phldrT="[Metin]"/>
      <dgm:spPr/>
      <dgm:t>
        <a:bodyPr/>
        <a:lstStyle/>
        <a:p>
          <a:endParaRPr lang="tr-TR" dirty="0"/>
        </a:p>
      </dgm:t>
    </dgm:pt>
    <dgm:pt modelId="{3D606DC9-4C91-44C8-9213-C58A1A87C27E}" type="parTrans" cxnId="{659D9D6E-A1AE-4932-AA42-C73760DBC5D4}">
      <dgm:prSet/>
      <dgm:spPr/>
      <dgm:t>
        <a:bodyPr/>
        <a:lstStyle/>
        <a:p>
          <a:endParaRPr lang="tr-TR"/>
        </a:p>
      </dgm:t>
    </dgm:pt>
    <dgm:pt modelId="{F8AAB59C-FE19-407F-A22A-513C878E7D1A}" type="sibTrans" cxnId="{659D9D6E-A1AE-4932-AA42-C73760DBC5D4}">
      <dgm:prSet/>
      <dgm:spPr/>
      <dgm:t>
        <a:bodyPr/>
        <a:lstStyle/>
        <a:p>
          <a:endParaRPr lang="tr-TR"/>
        </a:p>
      </dgm:t>
    </dgm:pt>
    <dgm:pt modelId="{D0A4E5E5-4516-494A-B193-FC1A77B95B4F}">
      <dgm:prSet phldrT="[Metin]"/>
      <dgm:spPr/>
      <dgm:t>
        <a:bodyPr/>
        <a:lstStyle/>
        <a:p>
          <a:r>
            <a:rPr lang="tr-TR" dirty="0" smtClean="0"/>
            <a:t>FERTİLİZASYON ORANI : %90</a:t>
          </a:r>
          <a:endParaRPr lang="tr-TR" dirty="0"/>
        </a:p>
      </dgm:t>
    </dgm:pt>
    <dgm:pt modelId="{5E2FBB9C-22E2-4F65-92AA-C673959BE32E}" type="parTrans" cxnId="{4DA65BE1-FAE2-4C1F-803E-C7CD2C9AE96D}">
      <dgm:prSet/>
      <dgm:spPr/>
      <dgm:t>
        <a:bodyPr/>
        <a:lstStyle/>
        <a:p>
          <a:endParaRPr lang="tr-TR"/>
        </a:p>
      </dgm:t>
    </dgm:pt>
    <dgm:pt modelId="{8425921F-6324-4EBA-BAFD-928573BF9263}" type="sibTrans" cxnId="{4DA65BE1-FAE2-4C1F-803E-C7CD2C9AE96D}">
      <dgm:prSet/>
      <dgm:spPr/>
      <dgm:t>
        <a:bodyPr/>
        <a:lstStyle/>
        <a:p>
          <a:endParaRPr lang="tr-TR"/>
        </a:p>
      </dgm:t>
    </dgm:pt>
    <dgm:pt modelId="{D3596E39-4509-41BC-AFF6-B910A9ED8617}">
      <dgm:prSet phldrT="[Metin]" phldr="1"/>
      <dgm:spPr/>
      <dgm:t>
        <a:bodyPr/>
        <a:lstStyle/>
        <a:p>
          <a:endParaRPr lang="tr-TR" dirty="0"/>
        </a:p>
      </dgm:t>
    </dgm:pt>
    <dgm:pt modelId="{55BBB09E-0D6E-40B8-8EE0-B219089830D9}" type="parTrans" cxnId="{B3522076-10FC-4E98-AEBF-576B98351E62}">
      <dgm:prSet/>
      <dgm:spPr/>
      <dgm:t>
        <a:bodyPr/>
        <a:lstStyle/>
        <a:p>
          <a:endParaRPr lang="tr-TR"/>
        </a:p>
      </dgm:t>
    </dgm:pt>
    <dgm:pt modelId="{99982F4E-55A0-4287-9DD0-08E60D1ABF06}" type="sibTrans" cxnId="{B3522076-10FC-4E98-AEBF-576B98351E62}">
      <dgm:prSet/>
      <dgm:spPr/>
      <dgm:t>
        <a:bodyPr/>
        <a:lstStyle/>
        <a:p>
          <a:endParaRPr lang="tr-TR"/>
        </a:p>
      </dgm:t>
    </dgm:pt>
    <dgm:pt modelId="{5FCE6A9F-E028-44D7-B477-0ACA85A7E033}">
      <dgm:prSet phldrT="[Metin]"/>
      <dgm:spPr/>
      <dgm:t>
        <a:bodyPr/>
        <a:lstStyle/>
        <a:p>
          <a:r>
            <a:rPr lang="tr-TR" dirty="0" smtClean="0"/>
            <a:t>BUZAĞILAMA ORANI : %40-56</a:t>
          </a:r>
          <a:endParaRPr lang="tr-TR" dirty="0"/>
        </a:p>
      </dgm:t>
    </dgm:pt>
    <dgm:pt modelId="{5D83EDCF-EB4E-4FFD-B3B7-2E99775665BC}" type="parTrans" cxnId="{1087E756-C459-4AE3-9AF9-AE40EA6E3B51}">
      <dgm:prSet/>
      <dgm:spPr/>
      <dgm:t>
        <a:bodyPr/>
        <a:lstStyle/>
        <a:p>
          <a:endParaRPr lang="tr-TR"/>
        </a:p>
      </dgm:t>
    </dgm:pt>
    <dgm:pt modelId="{44AA3D6C-BC9D-4C08-B514-FA26C06B759D}" type="sibTrans" cxnId="{1087E756-C459-4AE3-9AF9-AE40EA6E3B51}">
      <dgm:prSet/>
      <dgm:spPr/>
      <dgm:t>
        <a:bodyPr/>
        <a:lstStyle/>
        <a:p>
          <a:endParaRPr lang="tr-TR"/>
        </a:p>
      </dgm:t>
    </dgm:pt>
    <dgm:pt modelId="{3487E50F-EC38-4A90-8BA9-9E50C1EFF12E}">
      <dgm:prSet phldrT="[Metin]" phldr="1"/>
      <dgm:spPr/>
      <dgm:t>
        <a:bodyPr/>
        <a:lstStyle/>
        <a:p>
          <a:endParaRPr lang="tr-TR" dirty="0"/>
        </a:p>
      </dgm:t>
    </dgm:pt>
    <dgm:pt modelId="{1AF4B7B8-8D70-48D8-AC5A-ACDC502B7DD1}" type="parTrans" cxnId="{05CEE786-0147-4243-8AB1-0D7FBF2FAEDD}">
      <dgm:prSet/>
      <dgm:spPr/>
      <dgm:t>
        <a:bodyPr/>
        <a:lstStyle/>
        <a:p>
          <a:endParaRPr lang="tr-TR"/>
        </a:p>
      </dgm:t>
    </dgm:pt>
    <dgm:pt modelId="{222EAF86-F6F8-4E22-BC64-994E7916855E}" type="sibTrans" cxnId="{05CEE786-0147-4243-8AB1-0D7FBF2FAEDD}">
      <dgm:prSet/>
      <dgm:spPr/>
      <dgm:t>
        <a:bodyPr/>
        <a:lstStyle/>
        <a:p>
          <a:endParaRPr lang="tr-TR"/>
        </a:p>
      </dgm:t>
    </dgm:pt>
    <dgm:pt modelId="{34029062-CF05-414E-80A5-00989CFFE8B6}">
      <dgm:prSet phldrT="[Metin]"/>
      <dgm:spPr/>
      <dgm:t>
        <a:bodyPr/>
        <a:lstStyle/>
        <a:p>
          <a:r>
            <a:rPr lang="tr-TR" dirty="0" smtClean="0"/>
            <a:t>KAYIP :</a:t>
          </a:r>
          <a:r>
            <a:rPr lang="tr-TR" dirty="0" smtClean="0">
              <a:latin typeface="Calibri"/>
              <a:cs typeface="Calibri"/>
            </a:rPr>
            <a:t>~ %40</a:t>
          </a:r>
          <a:endParaRPr lang="tr-TR" dirty="0"/>
        </a:p>
      </dgm:t>
    </dgm:pt>
    <dgm:pt modelId="{F465C69F-78A2-480D-BC22-8429A05588EC}" type="parTrans" cxnId="{46081248-0ED9-46E8-ABD1-08FB1D4BA815}">
      <dgm:prSet/>
      <dgm:spPr/>
      <dgm:t>
        <a:bodyPr/>
        <a:lstStyle/>
        <a:p>
          <a:endParaRPr lang="tr-TR"/>
        </a:p>
      </dgm:t>
    </dgm:pt>
    <dgm:pt modelId="{A389FB27-11E8-4775-83CC-DE9D9DBD7EB3}" type="sibTrans" cxnId="{46081248-0ED9-46E8-ABD1-08FB1D4BA815}">
      <dgm:prSet/>
      <dgm:spPr/>
      <dgm:t>
        <a:bodyPr/>
        <a:lstStyle/>
        <a:p>
          <a:endParaRPr lang="tr-TR"/>
        </a:p>
      </dgm:t>
    </dgm:pt>
    <dgm:pt modelId="{60E95AC6-B2B0-41E3-B0CA-9AFC368FEA97}" type="pres">
      <dgm:prSet presAssocID="{45B9A759-6DA0-4280-83EC-B7D013D13F06}" presName="Name0" presStyleCnt="0">
        <dgm:presLayoutVars>
          <dgm:chMax/>
          <dgm:chPref/>
          <dgm:dir/>
        </dgm:presLayoutVars>
      </dgm:prSet>
      <dgm:spPr/>
      <dgm:t>
        <a:bodyPr/>
        <a:lstStyle/>
        <a:p>
          <a:endParaRPr lang="tr-TR"/>
        </a:p>
      </dgm:t>
    </dgm:pt>
    <dgm:pt modelId="{4BAEFD3D-EC54-4B2F-9E9A-1E0E5218C6FD}" type="pres">
      <dgm:prSet presAssocID="{A80DCBCE-ADA4-4489-BF91-298AE83C4F03}" presName="parenttextcomposite" presStyleCnt="0"/>
      <dgm:spPr/>
    </dgm:pt>
    <dgm:pt modelId="{D557C74C-3132-408F-8B3E-983B5ADBA3E3}" type="pres">
      <dgm:prSet presAssocID="{A80DCBCE-ADA4-4489-BF91-298AE83C4F03}" presName="parenttext" presStyleLbl="revTx" presStyleIdx="0" presStyleCnt="3">
        <dgm:presLayoutVars>
          <dgm:chMax/>
          <dgm:chPref val="2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793008BE-36F7-4928-A0F5-DD0A4F5029C2}" type="pres">
      <dgm:prSet presAssocID="{A80DCBCE-ADA4-4489-BF91-298AE83C4F03}" presName="composite" presStyleCnt="0"/>
      <dgm:spPr/>
    </dgm:pt>
    <dgm:pt modelId="{56B45A84-EF35-4380-9885-BEC933510B86}" type="pres">
      <dgm:prSet presAssocID="{A80DCBCE-ADA4-4489-BF91-298AE83C4F03}" presName="chevron1" presStyleLbl="alignNode1" presStyleIdx="0" presStyleCnt="21"/>
      <dgm:spPr/>
    </dgm:pt>
    <dgm:pt modelId="{8F5777AB-BFDC-434D-889F-6004FF30D5C0}" type="pres">
      <dgm:prSet presAssocID="{A80DCBCE-ADA4-4489-BF91-298AE83C4F03}" presName="chevron2" presStyleLbl="alignNode1" presStyleIdx="1" presStyleCnt="21"/>
      <dgm:spPr/>
    </dgm:pt>
    <dgm:pt modelId="{F5F5DBBA-DA95-4254-BE6F-04146208DBC2}" type="pres">
      <dgm:prSet presAssocID="{A80DCBCE-ADA4-4489-BF91-298AE83C4F03}" presName="chevron3" presStyleLbl="alignNode1" presStyleIdx="2" presStyleCnt="21"/>
      <dgm:spPr/>
    </dgm:pt>
    <dgm:pt modelId="{2301E690-A96E-42C8-9574-C004FE53FE41}" type="pres">
      <dgm:prSet presAssocID="{A80DCBCE-ADA4-4489-BF91-298AE83C4F03}" presName="chevron4" presStyleLbl="alignNode1" presStyleIdx="3" presStyleCnt="21"/>
      <dgm:spPr/>
    </dgm:pt>
    <dgm:pt modelId="{67846C51-5DCB-4994-BAA9-E259178AFCC0}" type="pres">
      <dgm:prSet presAssocID="{A80DCBCE-ADA4-4489-BF91-298AE83C4F03}" presName="chevron5" presStyleLbl="alignNode1" presStyleIdx="4" presStyleCnt="21"/>
      <dgm:spPr/>
    </dgm:pt>
    <dgm:pt modelId="{ED708916-E418-4EF9-B4B9-E973C65254F8}" type="pres">
      <dgm:prSet presAssocID="{A80DCBCE-ADA4-4489-BF91-298AE83C4F03}" presName="chevron6" presStyleLbl="alignNode1" presStyleIdx="5" presStyleCnt="21"/>
      <dgm:spPr/>
    </dgm:pt>
    <dgm:pt modelId="{A3EDF006-90AA-44EE-924C-93545C731425}" type="pres">
      <dgm:prSet presAssocID="{A80DCBCE-ADA4-4489-BF91-298AE83C4F03}" presName="chevron7" presStyleLbl="alignNode1" presStyleIdx="6" presStyleCnt="21"/>
      <dgm:spPr/>
    </dgm:pt>
    <dgm:pt modelId="{492FA3BF-6041-4AE8-8939-25337B2C4310}" type="pres">
      <dgm:prSet presAssocID="{A80DCBCE-ADA4-4489-BF91-298AE83C4F03}" presName="childtext" presStyleLbl="solidFgAcc1" presStyleIdx="0" presStyleCnt="3">
        <dgm:presLayoutVars>
          <dgm:chMax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7AF74B37-136C-47FB-9643-6975838B2426}" type="pres">
      <dgm:prSet presAssocID="{F8AAB59C-FE19-407F-A22A-513C878E7D1A}" presName="sibTrans" presStyleCnt="0"/>
      <dgm:spPr/>
    </dgm:pt>
    <dgm:pt modelId="{1EF5116C-D832-4689-8B42-19D86E3243D7}" type="pres">
      <dgm:prSet presAssocID="{D3596E39-4509-41BC-AFF6-B910A9ED8617}" presName="parenttextcomposite" presStyleCnt="0"/>
      <dgm:spPr/>
    </dgm:pt>
    <dgm:pt modelId="{9FBE9A89-BDDA-4908-B90B-7545CF0D54F2}" type="pres">
      <dgm:prSet presAssocID="{D3596E39-4509-41BC-AFF6-B910A9ED8617}" presName="parenttext" presStyleLbl="revTx" presStyleIdx="1" presStyleCnt="3">
        <dgm:presLayoutVars>
          <dgm:chMax/>
          <dgm:chPref val="2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6F8C07DB-015E-4AA9-91AA-6508F5CF7944}" type="pres">
      <dgm:prSet presAssocID="{D3596E39-4509-41BC-AFF6-B910A9ED8617}" presName="composite" presStyleCnt="0"/>
      <dgm:spPr/>
    </dgm:pt>
    <dgm:pt modelId="{0780C6A6-1596-42D8-BFB4-CA6EF8422A8A}" type="pres">
      <dgm:prSet presAssocID="{D3596E39-4509-41BC-AFF6-B910A9ED8617}" presName="chevron1" presStyleLbl="alignNode1" presStyleIdx="7" presStyleCnt="21"/>
      <dgm:spPr/>
    </dgm:pt>
    <dgm:pt modelId="{473364F4-C300-433C-9D48-F5B6504D8E5B}" type="pres">
      <dgm:prSet presAssocID="{D3596E39-4509-41BC-AFF6-B910A9ED8617}" presName="chevron2" presStyleLbl="alignNode1" presStyleIdx="8" presStyleCnt="21"/>
      <dgm:spPr/>
    </dgm:pt>
    <dgm:pt modelId="{84F4B196-76EC-4E91-94D7-71050608F292}" type="pres">
      <dgm:prSet presAssocID="{D3596E39-4509-41BC-AFF6-B910A9ED8617}" presName="chevron3" presStyleLbl="alignNode1" presStyleIdx="9" presStyleCnt="21"/>
      <dgm:spPr/>
    </dgm:pt>
    <dgm:pt modelId="{3A7CC012-8D33-4934-9307-3CEFA5D114B6}" type="pres">
      <dgm:prSet presAssocID="{D3596E39-4509-41BC-AFF6-B910A9ED8617}" presName="chevron4" presStyleLbl="alignNode1" presStyleIdx="10" presStyleCnt="21"/>
      <dgm:spPr/>
    </dgm:pt>
    <dgm:pt modelId="{53C8D8D6-C0BF-47FA-B9C3-839E51580D54}" type="pres">
      <dgm:prSet presAssocID="{D3596E39-4509-41BC-AFF6-B910A9ED8617}" presName="chevron5" presStyleLbl="alignNode1" presStyleIdx="11" presStyleCnt="21"/>
      <dgm:spPr/>
    </dgm:pt>
    <dgm:pt modelId="{37CEBE7B-83BD-47F8-AC6D-1941BF9FD6E2}" type="pres">
      <dgm:prSet presAssocID="{D3596E39-4509-41BC-AFF6-B910A9ED8617}" presName="chevron6" presStyleLbl="alignNode1" presStyleIdx="12" presStyleCnt="21"/>
      <dgm:spPr/>
    </dgm:pt>
    <dgm:pt modelId="{912D78F4-C48A-45DE-A719-1F19BFB654A0}" type="pres">
      <dgm:prSet presAssocID="{D3596E39-4509-41BC-AFF6-B910A9ED8617}" presName="chevron7" presStyleLbl="alignNode1" presStyleIdx="13" presStyleCnt="21"/>
      <dgm:spPr/>
    </dgm:pt>
    <dgm:pt modelId="{0F8205EB-F803-48C2-A608-5668753D1875}" type="pres">
      <dgm:prSet presAssocID="{D3596E39-4509-41BC-AFF6-B910A9ED8617}" presName="childtext" presStyleLbl="solidFgAcc1" presStyleIdx="1" presStyleCnt="3">
        <dgm:presLayoutVars>
          <dgm:chMax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48C0D727-105F-42D9-A108-D4AA1C9391AC}" type="pres">
      <dgm:prSet presAssocID="{99982F4E-55A0-4287-9DD0-08E60D1ABF06}" presName="sibTrans" presStyleCnt="0"/>
      <dgm:spPr/>
    </dgm:pt>
    <dgm:pt modelId="{E9AAD09A-BE7D-437A-91B0-D6B684522B17}" type="pres">
      <dgm:prSet presAssocID="{3487E50F-EC38-4A90-8BA9-9E50C1EFF12E}" presName="parenttextcomposite" presStyleCnt="0"/>
      <dgm:spPr/>
    </dgm:pt>
    <dgm:pt modelId="{A9BAAB8B-7409-4F55-BE36-54296C928AF1}" type="pres">
      <dgm:prSet presAssocID="{3487E50F-EC38-4A90-8BA9-9E50C1EFF12E}" presName="parenttext" presStyleLbl="revTx" presStyleIdx="2" presStyleCnt="3">
        <dgm:presLayoutVars>
          <dgm:chMax/>
          <dgm:chPref val="2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CB871E4B-8FB8-4BB2-9E6F-A420B298E72C}" type="pres">
      <dgm:prSet presAssocID="{3487E50F-EC38-4A90-8BA9-9E50C1EFF12E}" presName="composite" presStyleCnt="0"/>
      <dgm:spPr/>
    </dgm:pt>
    <dgm:pt modelId="{7DB95FDC-F8A0-4228-8B7C-F043F7A838BC}" type="pres">
      <dgm:prSet presAssocID="{3487E50F-EC38-4A90-8BA9-9E50C1EFF12E}" presName="chevron1" presStyleLbl="alignNode1" presStyleIdx="14" presStyleCnt="21"/>
      <dgm:spPr/>
    </dgm:pt>
    <dgm:pt modelId="{2035D1E9-AD64-4C7D-8068-A499DE2BF265}" type="pres">
      <dgm:prSet presAssocID="{3487E50F-EC38-4A90-8BA9-9E50C1EFF12E}" presName="chevron2" presStyleLbl="alignNode1" presStyleIdx="15" presStyleCnt="21"/>
      <dgm:spPr/>
    </dgm:pt>
    <dgm:pt modelId="{32BC25D0-3C74-4194-9A58-3AE556FE6345}" type="pres">
      <dgm:prSet presAssocID="{3487E50F-EC38-4A90-8BA9-9E50C1EFF12E}" presName="chevron3" presStyleLbl="alignNode1" presStyleIdx="16" presStyleCnt="21"/>
      <dgm:spPr/>
    </dgm:pt>
    <dgm:pt modelId="{EEE85C23-8201-4643-954D-3235A578BA2C}" type="pres">
      <dgm:prSet presAssocID="{3487E50F-EC38-4A90-8BA9-9E50C1EFF12E}" presName="chevron4" presStyleLbl="alignNode1" presStyleIdx="17" presStyleCnt="21"/>
      <dgm:spPr/>
    </dgm:pt>
    <dgm:pt modelId="{268316FC-8A5A-4C2E-8DBC-144B93689470}" type="pres">
      <dgm:prSet presAssocID="{3487E50F-EC38-4A90-8BA9-9E50C1EFF12E}" presName="chevron5" presStyleLbl="alignNode1" presStyleIdx="18" presStyleCnt="21"/>
      <dgm:spPr/>
    </dgm:pt>
    <dgm:pt modelId="{5F7CA870-ACED-4D18-ABF1-F083BD231321}" type="pres">
      <dgm:prSet presAssocID="{3487E50F-EC38-4A90-8BA9-9E50C1EFF12E}" presName="chevron6" presStyleLbl="alignNode1" presStyleIdx="19" presStyleCnt="21"/>
      <dgm:spPr/>
    </dgm:pt>
    <dgm:pt modelId="{6419AB45-6E78-4DE0-85A9-E12CC02B753E}" type="pres">
      <dgm:prSet presAssocID="{3487E50F-EC38-4A90-8BA9-9E50C1EFF12E}" presName="chevron7" presStyleLbl="alignNode1" presStyleIdx="20" presStyleCnt="21"/>
      <dgm:spPr/>
    </dgm:pt>
    <dgm:pt modelId="{E36AEF1A-A9C6-499D-BB21-AA2EBF136507}" type="pres">
      <dgm:prSet presAssocID="{3487E50F-EC38-4A90-8BA9-9E50C1EFF12E}" presName="childtext" presStyleLbl="solidFgAcc1" presStyleIdx="2" presStyleCnt="3">
        <dgm:presLayoutVars>
          <dgm:chMax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10F0FEF7-16B2-4577-BE2F-7FF267FB9EF8}" type="presOf" srcId="{34029062-CF05-414E-80A5-00989CFFE8B6}" destId="{E36AEF1A-A9C6-499D-BB21-AA2EBF136507}" srcOrd="0" destOrd="0" presId="urn:microsoft.com/office/officeart/2008/layout/VerticalAccentList"/>
    <dgm:cxn modelId="{B3522076-10FC-4E98-AEBF-576B98351E62}" srcId="{45B9A759-6DA0-4280-83EC-B7D013D13F06}" destId="{D3596E39-4509-41BC-AFF6-B910A9ED8617}" srcOrd="1" destOrd="0" parTransId="{55BBB09E-0D6E-40B8-8EE0-B219089830D9}" sibTransId="{99982F4E-55A0-4287-9DD0-08E60D1ABF06}"/>
    <dgm:cxn modelId="{F0054F9E-6CCD-453A-B0A6-777779890910}" type="presOf" srcId="{45B9A759-6DA0-4280-83EC-B7D013D13F06}" destId="{60E95AC6-B2B0-41E3-B0CA-9AFC368FEA97}" srcOrd="0" destOrd="0" presId="urn:microsoft.com/office/officeart/2008/layout/VerticalAccentList"/>
    <dgm:cxn modelId="{A33C8C6C-CFA2-4230-BCB5-A4978C8355C0}" type="presOf" srcId="{5FCE6A9F-E028-44D7-B477-0ACA85A7E033}" destId="{0F8205EB-F803-48C2-A608-5668753D1875}" srcOrd="0" destOrd="0" presId="urn:microsoft.com/office/officeart/2008/layout/VerticalAccentList"/>
    <dgm:cxn modelId="{46081248-0ED9-46E8-ABD1-08FB1D4BA815}" srcId="{3487E50F-EC38-4A90-8BA9-9E50C1EFF12E}" destId="{34029062-CF05-414E-80A5-00989CFFE8B6}" srcOrd="0" destOrd="0" parTransId="{F465C69F-78A2-480D-BC22-8429A05588EC}" sibTransId="{A389FB27-11E8-4775-83CC-DE9D9DBD7EB3}"/>
    <dgm:cxn modelId="{4DA65BE1-FAE2-4C1F-803E-C7CD2C9AE96D}" srcId="{A80DCBCE-ADA4-4489-BF91-298AE83C4F03}" destId="{D0A4E5E5-4516-494A-B193-FC1A77B95B4F}" srcOrd="0" destOrd="0" parTransId="{5E2FBB9C-22E2-4F65-92AA-C673959BE32E}" sibTransId="{8425921F-6324-4EBA-BAFD-928573BF9263}"/>
    <dgm:cxn modelId="{659D9D6E-A1AE-4932-AA42-C73760DBC5D4}" srcId="{45B9A759-6DA0-4280-83EC-B7D013D13F06}" destId="{A80DCBCE-ADA4-4489-BF91-298AE83C4F03}" srcOrd="0" destOrd="0" parTransId="{3D606DC9-4C91-44C8-9213-C58A1A87C27E}" sibTransId="{F8AAB59C-FE19-407F-A22A-513C878E7D1A}"/>
    <dgm:cxn modelId="{05CEE786-0147-4243-8AB1-0D7FBF2FAEDD}" srcId="{45B9A759-6DA0-4280-83EC-B7D013D13F06}" destId="{3487E50F-EC38-4A90-8BA9-9E50C1EFF12E}" srcOrd="2" destOrd="0" parTransId="{1AF4B7B8-8D70-48D8-AC5A-ACDC502B7DD1}" sibTransId="{222EAF86-F6F8-4E22-BC64-994E7916855E}"/>
    <dgm:cxn modelId="{1087E756-C459-4AE3-9AF9-AE40EA6E3B51}" srcId="{D3596E39-4509-41BC-AFF6-B910A9ED8617}" destId="{5FCE6A9F-E028-44D7-B477-0ACA85A7E033}" srcOrd="0" destOrd="0" parTransId="{5D83EDCF-EB4E-4FFD-B3B7-2E99775665BC}" sibTransId="{44AA3D6C-BC9D-4C08-B514-FA26C06B759D}"/>
    <dgm:cxn modelId="{5C2B42D7-50EC-4F08-AEDD-DC64442CDA7D}" type="presOf" srcId="{D3596E39-4509-41BC-AFF6-B910A9ED8617}" destId="{9FBE9A89-BDDA-4908-B90B-7545CF0D54F2}" srcOrd="0" destOrd="0" presId="urn:microsoft.com/office/officeart/2008/layout/VerticalAccentList"/>
    <dgm:cxn modelId="{A4C01085-3DC2-483E-ADD8-3755FDD0D816}" type="presOf" srcId="{D0A4E5E5-4516-494A-B193-FC1A77B95B4F}" destId="{492FA3BF-6041-4AE8-8939-25337B2C4310}" srcOrd="0" destOrd="0" presId="urn:microsoft.com/office/officeart/2008/layout/VerticalAccentList"/>
    <dgm:cxn modelId="{AC45561C-2A06-4156-A1E3-4C943272FBCE}" type="presOf" srcId="{3487E50F-EC38-4A90-8BA9-9E50C1EFF12E}" destId="{A9BAAB8B-7409-4F55-BE36-54296C928AF1}" srcOrd="0" destOrd="0" presId="urn:microsoft.com/office/officeart/2008/layout/VerticalAccentList"/>
    <dgm:cxn modelId="{04EF1971-ECE2-43F8-B5B6-C1636A847EC8}" type="presOf" srcId="{A80DCBCE-ADA4-4489-BF91-298AE83C4F03}" destId="{D557C74C-3132-408F-8B3E-983B5ADBA3E3}" srcOrd="0" destOrd="0" presId="urn:microsoft.com/office/officeart/2008/layout/VerticalAccentList"/>
    <dgm:cxn modelId="{49D877AB-5046-4A61-A9F9-239B333B815D}" type="presParOf" srcId="{60E95AC6-B2B0-41E3-B0CA-9AFC368FEA97}" destId="{4BAEFD3D-EC54-4B2F-9E9A-1E0E5218C6FD}" srcOrd="0" destOrd="0" presId="urn:microsoft.com/office/officeart/2008/layout/VerticalAccentList"/>
    <dgm:cxn modelId="{6A9B3CA2-9216-4396-AE6E-C604A6EFFE14}" type="presParOf" srcId="{4BAEFD3D-EC54-4B2F-9E9A-1E0E5218C6FD}" destId="{D557C74C-3132-408F-8B3E-983B5ADBA3E3}" srcOrd="0" destOrd="0" presId="urn:microsoft.com/office/officeart/2008/layout/VerticalAccentList"/>
    <dgm:cxn modelId="{8430C22B-40CF-40D5-BCCE-1BD457A933F7}" type="presParOf" srcId="{60E95AC6-B2B0-41E3-B0CA-9AFC368FEA97}" destId="{793008BE-36F7-4928-A0F5-DD0A4F5029C2}" srcOrd="1" destOrd="0" presId="urn:microsoft.com/office/officeart/2008/layout/VerticalAccentList"/>
    <dgm:cxn modelId="{6CB060CC-79CB-4CB5-9DA2-6E54533B71D2}" type="presParOf" srcId="{793008BE-36F7-4928-A0F5-DD0A4F5029C2}" destId="{56B45A84-EF35-4380-9885-BEC933510B86}" srcOrd="0" destOrd="0" presId="urn:microsoft.com/office/officeart/2008/layout/VerticalAccentList"/>
    <dgm:cxn modelId="{4CCD298F-08C9-47DA-A816-B4C9EA1E8919}" type="presParOf" srcId="{793008BE-36F7-4928-A0F5-DD0A4F5029C2}" destId="{8F5777AB-BFDC-434D-889F-6004FF30D5C0}" srcOrd="1" destOrd="0" presId="urn:microsoft.com/office/officeart/2008/layout/VerticalAccentList"/>
    <dgm:cxn modelId="{29ED9A74-0E57-43F2-A35F-85D841673DC3}" type="presParOf" srcId="{793008BE-36F7-4928-A0F5-DD0A4F5029C2}" destId="{F5F5DBBA-DA95-4254-BE6F-04146208DBC2}" srcOrd="2" destOrd="0" presId="urn:microsoft.com/office/officeart/2008/layout/VerticalAccentList"/>
    <dgm:cxn modelId="{D59C1D8A-2F82-4331-B687-A4FB7C0103E9}" type="presParOf" srcId="{793008BE-36F7-4928-A0F5-DD0A4F5029C2}" destId="{2301E690-A96E-42C8-9574-C004FE53FE41}" srcOrd="3" destOrd="0" presId="urn:microsoft.com/office/officeart/2008/layout/VerticalAccentList"/>
    <dgm:cxn modelId="{C673307B-AB08-4068-A92F-29158B7FE087}" type="presParOf" srcId="{793008BE-36F7-4928-A0F5-DD0A4F5029C2}" destId="{67846C51-5DCB-4994-BAA9-E259178AFCC0}" srcOrd="4" destOrd="0" presId="urn:microsoft.com/office/officeart/2008/layout/VerticalAccentList"/>
    <dgm:cxn modelId="{0075023F-D3BB-4DEF-A25D-AFAE52AF0507}" type="presParOf" srcId="{793008BE-36F7-4928-A0F5-DD0A4F5029C2}" destId="{ED708916-E418-4EF9-B4B9-E973C65254F8}" srcOrd="5" destOrd="0" presId="urn:microsoft.com/office/officeart/2008/layout/VerticalAccentList"/>
    <dgm:cxn modelId="{6D48C31F-E731-48DE-A65E-21CFFB4AF373}" type="presParOf" srcId="{793008BE-36F7-4928-A0F5-DD0A4F5029C2}" destId="{A3EDF006-90AA-44EE-924C-93545C731425}" srcOrd="6" destOrd="0" presId="urn:microsoft.com/office/officeart/2008/layout/VerticalAccentList"/>
    <dgm:cxn modelId="{92BC0271-1BE1-4ABF-A329-890B6CBF196B}" type="presParOf" srcId="{793008BE-36F7-4928-A0F5-DD0A4F5029C2}" destId="{492FA3BF-6041-4AE8-8939-25337B2C4310}" srcOrd="7" destOrd="0" presId="urn:microsoft.com/office/officeart/2008/layout/VerticalAccentList"/>
    <dgm:cxn modelId="{82E29D34-1EF5-4842-AB9A-FFB8AED97E67}" type="presParOf" srcId="{60E95AC6-B2B0-41E3-B0CA-9AFC368FEA97}" destId="{7AF74B37-136C-47FB-9643-6975838B2426}" srcOrd="2" destOrd="0" presId="urn:microsoft.com/office/officeart/2008/layout/VerticalAccentList"/>
    <dgm:cxn modelId="{4E6A7A2E-0027-4029-957E-523780A1A82B}" type="presParOf" srcId="{60E95AC6-B2B0-41E3-B0CA-9AFC368FEA97}" destId="{1EF5116C-D832-4689-8B42-19D86E3243D7}" srcOrd="3" destOrd="0" presId="urn:microsoft.com/office/officeart/2008/layout/VerticalAccentList"/>
    <dgm:cxn modelId="{F2D5B534-B2B9-4B2F-A260-55391B16F61A}" type="presParOf" srcId="{1EF5116C-D832-4689-8B42-19D86E3243D7}" destId="{9FBE9A89-BDDA-4908-B90B-7545CF0D54F2}" srcOrd="0" destOrd="0" presId="urn:microsoft.com/office/officeart/2008/layout/VerticalAccentList"/>
    <dgm:cxn modelId="{351666D1-9AE8-4400-891D-4A2D9BAFF9DD}" type="presParOf" srcId="{60E95AC6-B2B0-41E3-B0CA-9AFC368FEA97}" destId="{6F8C07DB-015E-4AA9-91AA-6508F5CF7944}" srcOrd="4" destOrd="0" presId="urn:microsoft.com/office/officeart/2008/layout/VerticalAccentList"/>
    <dgm:cxn modelId="{4645B6A7-CF87-4D7B-B1F8-93ED98F1D25F}" type="presParOf" srcId="{6F8C07DB-015E-4AA9-91AA-6508F5CF7944}" destId="{0780C6A6-1596-42D8-BFB4-CA6EF8422A8A}" srcOrd="0" destOrd="0" presId="urn:microsoft.com/office/officeart/2008/layout/VerticalAccentList"/>
    <dgm:cxn modelId="{0B919351-CCF0-4777-B783-2F06E445CA9D}" type="presParOf" srcId="{6F8C07DB-015E-4AA9-91AA-6508F5CF7944}" destId="{473364F4-C300-433C-9D48-F5B6504D8E5B}" srcOrd="1" destOrd="0" presId="urn:microsoft.com/office/officeart/2008/layout/VerticalAccentList"/>
    <dgm:cxn modelId="{C80F3B96-7660-488C-9E1B-CE0D086178F9}" type="presParOf" srcId="{6F8C07DB-015E-4AA9-91AA-6508F5CF7944}" destId="{84F4B196-76EC-4E91-94D7-71050608F292}" srcOrd="2" destOrd="0" presId="urn:microsoft.com/office/officeart/2008/layout/VerticalAccentList"/>
    <dgm:cxn modelId="{C19C79BE-2C82-4BCC-9C0A-AD22105CB2D7}" type="presParOf" srcId="{6F8C07DB-015E-4AA9-91AA-6508F5CF7944}" destId="{3A7CC012-8D33-4934-9307-3CEFA5D114B6}" srcOrd="3" destOrd="0" presId="urn:microsoft.com/office/officeart/2008/layout/VerticalAccentList"/>
    <dgm:cxn modelId="{75179CAD-9138-4979-8259-B1F44B5A1737}" type="presParOf" srcId="{6F8C07DB-015E-4AA9-91AA-6508F5CF7944}" destId="{53C8D8D6-C0BF-47FA-B9C3-839E51580D54}" srcOrd="4" destOrd="0" presId="urn:microsoft.com/office/officeart/2008/layout/VerticalAccentList"/>
    <dgm:cxn modelId="{DC932B44-4355-4E54-A0B5-F6840EA2D89C}" type="presParOf" srcId="{6F8C07DB-015E-4AA9-91AA-6508F5CF7944}" destId="{37CEBE7B-83BD-47F8-AC6D-1941BF9FD6E2}" srcOrd="5" destOrd="0" presId="urn:microsoft.com/office/officeart/2008/layout/VerticalAccentList"/>
    <dgm:cxn modelId="{420200F2-4FD2-46F0-BCF7-12B53B005252}" type="presParOf" srcId="{6F8C07DB-015E-4AA9-91AA-6508F5CF7944}" destId="{912D78F4-C48A-45DE-A719-1F19BFB654A0}" srcOrd="6" destOrd="0" presId="urn:microsoft.com/office/officeart/2008/layout/VerticalAccentList"/>
    <dgm:cxn modelId="{56050645-05A0-461B-97CF-54FBBF2804DC}" type="presParOf" srcId="{6F8C07DB-015E-4AA9-91AA-6508F5CF7944}" destId="{0F8205EB-F803-48C2-A608-5668753D1875}" srcOrd="7" destOrd="0" presId="urn:microsoft.com/office/officeart/2008/layout/VerticalAccentList"/>
    <dgm:cxn modelId="{9A9197B7-603F-480C-AC58-62F8534E3371}" type="presParOf" srcId="{60E95AC6-B2B0-41E3-B0CA-9AFC368FEA97}" destId="{48C0D727-105F-42D9-A108-D4AA1C9391AC}" srcOrd="5" destOrd="0" presId="urn:microsoft.com/office/officeart/2008/layout/VerticalAccentList"/>
    <dgm:cxn modelId="{A24DFF5D-0C2A-4674-8284-69EB2D523953}" type="presParOf" srcId="{60E95AC6-B2B0-41E3-B0CA-9AFC368FEA97}" destId="{E9AAD09A-BE7D-437A-91B0-D6B684522B17}" srcOrd="6" destOrd="0" presId="urn:microsoft.com/office/officeart/2008/layout/VerticalAccentList"/>
    <dgm:cxn modelId="{1F034BEC-7B72-41A2-88D5-EAA375B88E30}" type="presParOf" srcId="{E9AAD09A-BE7D-437A-91B0-D6B684522B17}" destId="{A9BAAB8B-7409-4F55-BE36-54296C928AF1}" srcOrd="0" destOrd="0" presId="urn:microsoft.com/office/officeart/2008/layout/VerticalAccentList"/>
    <dgm:cxn modelId="{10E45179-0F98-4EF2-8AB2-A52CE12387A6}" type="presParOf" srcId="{60E95AC6-B2B0-41E3-B0CA-9AFC368FEA97}" destId="{CB871E4B-8FB8-4BB2-9E6F-A420B298E72C}" srcOrd="7" destOrd="0" presId="urn:microsoft.com/office/officeart/2008/layout/VerticalAccentList"/>
    <dgm:cxn modelId="{BB470BA9-8212-40C3-B03A-038DE1053023}" type="presParOf" srcId="{CB871E4B-8FB8-4BB2-9E6F-A420B298E72C}" destId="{7DB95FDC-F8A0-4228-8B7C-F043F7A838BC}" srcOrd="0" destOrd="0" presId="urn:microsoft.com/office/officeart/2008/layout/VerticalAccentList"/>
    <dgm:cxn modelId="{31191203-4F6C-4E78-99B6-4130BB23CF49}" type="presParOf" srcId="{CB871E4B-8FB8-4BB2-9E6F-A420B298E72C}" destId="{2035D1E9-AD64-4C7D-8068-A499DE2BF265}" srcOrd="1" destOrd="0" presId="urn:microsoft.com/office/officeart/2008/layout/VerticalAccentList"/>
    <dgm:cxn modelId="{6257E866-6DC8-4607-85E2-1358440A3F6A}" type="presParOf" srcId="{CB871E4B-8FB8-4BB2-9E6F-A420B298E72C}" destId="{32BC25D0-3C74-4194-9A58-3AE556FE6345}" srcOrd="2" destOrd="0" presId="urn:microsoft.com/office/officeart/2008/layout/VerticalAccentList"/>
    <dgm:cxn modelId="{653F7F66-8AE9-482C-9757-E468C9BA7681}" type="presParOf" srcId="{CB871E4B-8FB8-4BB2-9E6F-A420B298E72C}" destId="{EEE85C23-8201-4643-954D-3235A578BA2C}" srcOrd="3" destOrd="0" presId="urn:microsoft.com/office/officeart/2008/layout/VerticalAccentList"/>
    <dgm:cxn modelId="{C4F97B29-F51A-4825-868F-A49CF2E58CA8}" type="presParOf" srcId="{CB871E4B-8FB8-4BB2-9E6F-A420B298E72C}" destId="{268316FC-8A5A-4C2E-8DBC-144B93689470}" srcOrd="4" destOrd="0" presId="urn:microsoft.com/office/officeart/2008/layout/VerticalAccentList"/>
    <dgm:cxn modelId="{EB0F354B-5BC7-4C99-8B9E-C5501636603E}" type="presParOf" srcId="{CB871E4B-8FB8-4BB2-9E6F-A420B298E72C}" destId="{5F7CA870-ACED-4D18-ABF1-F083BD231321}" srcOrd="5" destOrd="0" presId="urn:microsoft.com/office/officeart/2008/layout/VerticalAccentList"/>
    <dgm:cxn modelId="{3F10A8A5-7F2F-42B7-B6D7-8DB3C5F28843}" type="presParOf" srcId="{CB871E4B-8FB8-4BB2-9E6F-A420B298E72C}" destId="{6419AB45-6E78-4DE0-85A9-E12CC02B753E}" srcOrd="6" destOrd="0" presId="urn:microsoft.com/office/officeart/2008/layout/VerticalAccentList"/>
    <dgm:cxn modelId="{0A8A7544-DD4E-4F18-91F3-3D1CCD63BC1D}" type="presParOf" srcId="{CB871E4B-8FB8-4BB2-9E6F-A420B298E72C}" destId="{E36AEF1A-A9C6-499D-BB21-AA2EBF136507}" srcOrd="7" destOrd="0" presId="urn:microsoft.com/office/officeart/2008/layout/VerticalAccent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C4BD4C7-D07D-4623-B65E-1AD24B8DA328}" type="doc">
      <dgm:prSet loTypeId="urn:microsoft.com/office/officeart/2008/layout/VerticalAccent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827A1AA5-F547-4938-84BF-C783763FFE6D}">
      <dgm:prSet phldrT="[Metin]" phldr="1"/>
      <dgm:spPr/>
      <dgm:t>
        <a:bodyPr/>
        <a:lstStyle/>
        <a:p>
          <a:endParaRPr lang="tr-TR"/>
        </a:p>
      </dgm:t>
    </dgm:pt>
    <dgm:pt modelId="{42F0A71F-BBCB-4898-9FDA-683B55577AFE}" type="parTrans" cxnId="{B92F3665-1E84-4EED-BBA8-58F41EA6BC96}">
      <dgm:prSet/>
      <dgm:spPr/>
      <dgm:t>
        <a:bodyPr/>
        <a:lstStyle/>
        <a:p>
          <a:endParaRPr lang="tr-TR"/>
        </a:p>
      </dgm:t>
    </dgm:pt>
    <dgm:pt modelId="{7DCF02EA-4278-45AE-AAB4-D69E37141528}" type="sibTrans" cxnId="{B92F3665-1E84-4EED-BBA8-58F41EA6BC96}">
      <dgm:prSet/>
      <dgm:spPr/>
      <dgm:t>
        <a:bodyPr/>
        <a:lstStyle/>
        <a:p>
          <a:endParaRPr lang="tr-TR"/>
        </a:p>
      </dgm:t>
    </dgm:pt>
    <dgm:pt modelId="{D49269E2-E09D-454E-875D-76C535F22D8D}">
      <dgm:prSet phldrT="[Metin]"/>
      <dgm:spPr/>
      <dgm:t>
        <a:bodyPr/>
        <a:lstStyle/>
        <a:p>
          <a:r>
            <a:rPr lang="tr-TR" dirty="0" smtClean="0"/>
            <a:t>İlk 16 gün : %70-80</a:t>
          </a:r>
          <a:endParaRPr lang="tr-TR" dirty="0"/>
        </a:p>
      </dgm:t>
    </dgm:pt>
    <dgm:pt modelId="{06E98A9B-159D-4EC8-8B67-C774610C7E87}" type="parTrans" cxnId="{D7D0E038-BCB8-4F05-AC95-74952E40F1F6}">
      <dgm:prSet/>
      <dgm:spPr/>
      <dgm:t>
        <a:bodyPr/>
        <a:lstStyle/>
        <a:p>
          <a:endParaRPr lang="tr-TR"/>
        </a:p>
      </dgm:t>
    </dgm:pt>
    <dgm:pt modelId="{15483C5C-B997-4DF0-83F0-AB0A03C3B971}" type="sibTrans" cxnId="{D7D0E038-BCB8-4F05-AC95-74952E40F1F6}">
      <dgm:prSet/>
      <dgm:spPr/>
      <dgm:t>
        <a:bodyPr/>
        <a:lstStyle/>
        <a:p>
          <a:endParaRPr lang="tr-TR"/>
        </a:p>
      </dgm:t>
    </dgm:pt>
    <dgm:pt modelId="{7A05FBBE-8DB3-41AD-B2A3-BB2293C5651C}">
      <dgm:prSet phldrT="[Metin]" phldr="1"/>
      <dgm:spPr/>
      <dgm:t>
        <a:bodyPr/>
        <a:lstStyle/>
        <a:p>
          <a:endParaRPr lang="tr-TR"/>
        </a:p>
      </dgm:t>
    </dgm:pt>
    <dgm:pt modelId="{9C9FADCC-7BA6-41F0-A350-AA2BBA07ED88}" type="parTrans" cxnId="{ACD13031-0D9F-406B-A25A-50EBDFB038B7}">
      <dgm:prSet/>
      <dgm:spPr/>
      <dgm:t>
        <a:bodyPr/>
        <a:lstStyle/>
        <a:p>
          <a:endParaRPr lang="tr-TR"/>
        </a:p>
      </dgm:t>
    </dgm:pt>
    <dgm:pt modelId="{8B4753DF-4E18-457A-B45E-F1257FA26275}" type="sibTrans" cxnId="{ACD13031-0D9F-406B-A25A-50EBDFB038B7}">
      <dgm:prSet/>
      <dgm:spPr/>
      <dgm:t>
        <a:bodyPr/>
        <a:lstStyle/>
        <a:p>
          <a:endParaRPr lang="tr-TR"/>
        </a:p>
      </dgm:t>
    </dgm:pt>
    <dgm:pt modelId="{6A82A0EF-2A07-4E4B-8610-D5E1D0A153C0}">
      <dgm:prSet phldrT="[Metin]"/>
      <dgm:spPr/>
      <dgm:t>
        <a:bodyPr/>
        <a:lstStyle/>
        <a:p>
          <a:r>
            <a:rPr lang="tr-TR" dirty="0" smtClean="0"/>
            <a:t>28-84 gün aralığı : %7</a:t>
          </a:r>
          <a:endParaRPr lang="tr-TR" dirty="0"/>
        </a:p>
      </dgm:t>
    </dgm:pt>
    <dgm:pt modelId="{27D4AA45-7753-4DBA-95DA-824703A942B7}" type="parTrans" cxnId="{27CA136F-5871-4B01-A746-AD10D037A05C}">
      <dgm:prSet/>
      <dgm:spPr/>
      <dgm:t>
        <a:bodyPr/>
        <a:lstStyle/>
        <a:p>
          <a:endParaRPr lang="tr-TR"/>
        </a:p>
      </dgm:t>
    </dgm:pt>
    <dgm:pt modelId="{86AEB41F-B6EE-439C-9450-27E4668501B0}" type="sibTrans" cxnId="{27CA136F-5871-4B01-A746-AD10D037A05C}">
      <dgm:prSet/>
      <dgm:spPr/>
      <dgm:t>
        <a:bodyPr/>
        <a:lstStyle/>
        <a:p>
          <a:endParaRPr lang="tr-TR"/>
        </a:p>
      </dgm:t>
    </dgm:pt>
    <dgm:pt modelId="{A51E5CC7-6236-4AEE-91F2-52D150363161}">
      <dgm:prSet phldrT="[Metin]" phldr="1"/>
      <dgm:spPr/>
      <dgm:t>
        <a:bodyPr/>
        <a:lstStyle/>
        <a:p>
          <a:endParaRPr lang="tr-TR"/>
        </a:p>
      </dgm:t>
    </dgm:pt>
    <dgm:pt modelId="{CF5E6C21-3041-4C56-947A-B4FFB6F4E7F9}" type="parTrans" cxnId="{56DC773A-E22B-4088-AF13-F36EA0934E60}">
      <dgm:prSet/>
      <dgm:spPr/>
      <dgm:t>
        <a:bodyPr/>
        <a:lstStyle/>
        <a:p>
          <a:endParaRPr lang="tr-TR"/>
        </a:p>
      </dgm:t>
    </dgm:pt>
    <dgm:pt modelId="{ED7FB51E-56C1-44F8-8129-78821CBD03D2}" type="sibTrans" cxnId="{56DC773A-E22B-4088-AF13-F36EA0934E60}">
      <dgm:prSet/>
      <dgm:spPr/>
      <dgm:t>
        <a:bodyPr/>
        <a:lstStyle/>
        <a:p>
          <a:endParaRPr lang="tr-TR"/>
        </a:p>
      </dgm:t>
    </dgm:pt>
    <dgm:pt modelId="{F01CC0BA-D3E5-48DA-98F2-65EA3FD3ACCB}">
      <dgm:prSet phldrT="[Metin]" phldr="1"/>
      <dgm:spPr/>
      <dgm:t>
        <a:bodyPr/>
        <a:lstStyle/>
        <a:p>
          <a:endParaRPr lang="tr-TR" dirty="0"/>
        </a:p>
      </dgm:t>
    </dgm:pt>
    <dgm:pt modelId="{91256878-BE75-4786-960E-B1FDDBC5B4CE}" type="sibTrans" cxnId="{647649EF-8AAE-4D62-A6C5-03157C4EB19C}">
      <dgm:prSet/>
      <dgm:spPr/>
      <dgm:t>
        <a:bodyPr/>
        <a:lstStyle/>
        <a:p>
          <a:endParaRPr lang="tr-TR"/>
        </a:p>
      </dgm:t>
    </dgm:pt>
    <dgm:pt modelId="{06569836-0515-49E0-A67C-495382EDFE43}" type="parTrans" cxnId="{647649EF-8AAE-4D62-A6C5-03157C4EB19C}">
      <dgm:prSet/>
      <dgm:spPr/>
      <dgm:t>
        <a:bodyPr/>
        <a:lstStyle/>
        <a:p>
          <a:endParaRPr lang="tr-TR"/>
        </a:p>
      </dgm:t>
    </dgm:pt>
    <dgm:pt modelId="{509C3880-1585-40E2-9050-2642EB3319C4}" type="pres">
      <dgm:prSet presAssocID="{CC4BD4C7-D07D-4623-B65E-1AD24B8DA328}" presName="Name0" presStyleCnt="0">
        <dgm:presLayoutVars>
          <dgm:chMax/>
          <dgm:chPref/>
          <dgm:dir/>
        </dgm:presLayoutVars>
      </dgm:prSet>
      <dgm:spPr/>
      <dgm:t>
        <a:bodyPr/>
        <a:lstStyle/>
        <a:p>
          <a:endParaRPr lang="tr-TR"/>
        </a:p>
      </dgm:t>
    </dgm:pt>
    <dgm:pt modelId="{88B5861D-662E-4650-B499-C72E0BF4CFCD}" type="pres">
      <dgm:prSet presAssocID="{827A1AA5-F547-4938-84BF-C783763FFE6D}" presName="parenttextcomposite" presStyleCnt="0"/>
      <dgm:spPr/>
    </dgm:pt>
    <dgm:pt modelId="{DF181B1D-D100-4C14-924B-5682279A0C7B}" type="pres">
      <dgm:prSet presAssocID="{827A1AA5-F547-4938-84BF-C783763FFE6D}" presName="parenttext" presStyleLbl="revTx" presStyleIdx="0" presStyleCnt="3">
        <dgm:presLayoutVars>
          <dgm:chMax/>
          <dgm:chPref val="2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4F74EA9F-8C00-47B9-9FE1-09DA6F1D3384}" type="pres">
      <dgm:prSet presAssocID="{827A1AA5-F547-4938-84BF-C783763FFE6D}" presName="composite" presStyleCnt="0"/>
      <dgm:spPr/>
    </dgm:pt>
    <dgm:pt modelId="{DA8A3C0A-C3B0-447A-9A3C-6A1E1A79C5A5}" type="pres">
      <dgm:prSet presAssocID="{827A1AA5-F547-4938-84BF-C783763FFE6D}" presName="chevron1" presStyleLbl="alignNode1" presStyleIdx="0" presStyleCnt="21"/>
      <dgm:spPr/>
    </dgm:pt>
    <dgm:pt modelId="{9992EA98-CD19-4D62-AD10-1B80CE28F863}" type="pres">
      <dgm:prSet presAssocID="{827A1AA5-F547-4938-84BF-C783763FFE6D}" presName="chevron2" presStyleLbl="alignNode1" presStyleIdx="1" presStyleCnt="21"/>
      <dgm:spPr/>
    </dgm:pt>
    <dgm:pt modelId="{E9E7E04C-02B0-4C65-B373-C7F66609F202}" type="pres">
      <dgm:prSet presAssocID="{827A1AA5-F547-4938-84BF-C783763FFE6D}" presName="chevron3" presStyleLbl="alignNode1" presStyleIdx="2" presStyleCnt="21"/>
      <dgm:spPr/>
    </dgm:pt>
    <dgm:pt modelId="{6833AAE6-D3AE-4F07-83E1-32B66C9E243F}" type="pres">
      <dgm:prSet presAssocID="{827A1AA5-F547-4938-84BF-C783763FFE6D}" presName="chevron4" presStyleLbl="alignNode1" presStyleIdx="3" presStyleCnt="21"/>
      <dgm:spPr/>
    </dgm:pt>
    <dgm:pt modelId="{B60B9D7B-86F2-4CEF-8324-0332D1161B95}" type="pres">
      <dgm:prSet presAssocID="{827A1AA5-F547-4938-84BF-C783763FFE6D}" presName="chevron5" presStyleLbl="alignNode1" presStyleIdx="4" presStyleCnt="21"/>
      <dgm:spPr/>
    </dgm:pt>
    <dgm:pt modelId="{DE3D159A-E4BF-4D4E-8404-550D93793BC1}" type="pres">
      <dgm:prSet presAssocID="{827A1AA5-F547-4938-84BF-C783763FFE6D}" presName="chevron6" presStyleLbl="alignNode1" presStyleIdx="5" presStyleCnt="21"/>
      <dgm:spPr/>
    </dgm:pt>
    <dgm:pt modelId="{2D29DF42-3000-4E42-94A8-48A99B358FB9}" type="pres">
      <dgm:prSet presAssocID="{827A1AA5-F547-4938-84BF-C783763FFE6D}" presName="chevron7" presStyleLbl="alignNode1" presStyleIdx="6" presStyleCnt="21"/>
      <dgm:spPr/>
    </dgm:pt>
    <dgm:pt modelId="{2BFCBC07-BC7B-4E8D-A3CF-D70F0C0760D5}" type="pres">
      <dgm:prSet presAssocID="{827A1AA5-F547-4938-84BF-C783763FFE6D}" presName="childtext" presStyleLbl="solidFgAcc1" presStyleIdx="0" presStyleCnt="3">
        <dgm:presLayoutVars>
          <dgm:chMax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B7F0F974-7EBA-44D7-B350-24A6B0C7A5BA}" type="pres">
      <dgm:prSet presAssocID="{7DCF02EA-4278-45AE-AAB4-D69E37141528}" presName="sibTrans" presStyleCnt="0"/>
      <dgm:spPr/>
    </dgm:pt>
    <dgm:pt modelId="{D12EF5DE-4CDB-4C29-B5E0-AFCDC9E20A91}" type="pres">
      <dgm:prSet presAssocID="{7A05FBBE-8DB3-41AD-B2A3-BB2293C5651C}" presName="parenttextcomposite" presStyleCnt="0"/>
      <dgm:spPr/>
    </dgm:pt>
    <dgm:pt modelId="{A363EB36-466A-4FBA-BDEA-4A801677A96D}" type="pres">
      <dgm:prSet presAssocID="{7A05FBBE-8DB3-41AD-B2A3-BB2293C5651C}" presName="parenttext" presStyleLbl="revTx" presStyleIdx="1" presStyleCnt="3">
        <dgm:presLayoutVars>
          <dgm:chMax/>
          <dgm:chPref val="2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A1CACE59-123D-4981-8C28-52E67C2D69AF}" type="pres">
      <dgm:prSet presAssocID="{7A05FBBE-8DB3-41AD-B2A3-BB2293C5651C}" presName="composite" presStyleCnt="0"/>
      <dgm:spPr/>
    </dgm:pt>
    <dgm:pt modelId="{1FEE72A3-047C-43F9-BF4B-C44D3A883DA5}" type="pres">
      <dgm:prSet presAssocID="{7A05FBBE-8DB3-41AD-B2A3-BB2293C5651C}" presName="chevron1" presStyleLbl="alignNode1" presStyleIdx="7" presStyleCnt="21"/>
      <dgm:spPr/>
    </dgm:pt>
    <dgm:pt modelId="{8DE5DA11-1784-460C-99EB-1ADD71260B12}" type="pres">
      <dgm:prSet presAssocID="{7A05FBBE-8DB3-41AD-B2A3-BB2293C5651C}" presName="chevron2" presStyleLbl="alignNode1" presStyleIdx="8" presStyleCnt="21"/>
      <dgm:spPr/>
    </dgm:pt>
    <dgm:pt modelId="{30900120-BB32-42EC-AF8F-767DE144962B}" type="pres">
      <dgm:prSet presAssocID="{7A05FBBE-8DB3-41AD-B2A3-BB2293C5651C}" presName="chevron3" presStyleLbl="alignNode1" presStyleIdx="9" presStyleCnt="21"/>
      <dgm:spPr/>
    </dgm:pt>
    <dgm:pt modelId="{88A6FD15-3EA5-47DF-9A96-F354B635917B}" type="pres">
      <dgm:prSet presAssocID="{7A05FBBE-8DB3-41AD-B2A3-BB2293C5651C}" presName="chevron4" presStyleLbl="alignNode1" presStyleIdx="10" presStyleCnt="21"/>
      <dgm:spPr/>
    </dgm:pt>
    <dgm:pt modelId="{34D4406A-5A45-40E2-B0AF-7AD5DF954AD7}" type="pres">
      <dgm:prSet presAssocID="{7A05FBBE-8DB3-41AD-B2A3-BB2293C5651C}" presName="chevron5" presStyleLbl="alignNode1" presStyleIdx="11" presStyleCnt="21"/>
      <dgm:spPr/>
    </dgm:pt>
    <dgm:pt modelId="{4F11F7BB-88A4-417E-8CC9-D10EFB1E7A0C}" type="pres">
      <dgm:prSet presAssocID="{7A05FBBE-8DB3-41AD-B2A3-BB2293C5651C}" presName="chevron6" presStyleLbl="alignNode1" presStyleIdx="12" presStyleCnt="21"/>
      <dgm:spPr/>
    </dgm:pt>
    <dgm:pt modelId="{AEC7AC6B-5676-4749-8444-0E6571D3418A}" type="pres">
      <dgm:prSet presAssocID="{7A05FBBE-8DB3-41AD-B2A3-BB2293C5651C}" presName="chevron7" presStyleLbl="alignNode1" presStyleIdx="13" presStyleCnt="21"/>
      <dgm:spPr/>
    </dgm:pt>
    <dgm:pt modelId="{54027465-67BF-4098-8511-696E31559F96}" type="pres">
      <dgm:prSet presAssocID="{7A05FBBE-8DB3-41AD-B2A3-BB2293C5651C}" presName="childtext" presStyleLbl="solidFgAcc1" presStyleIdx="1" presStyleCnt="3">
        <dgm:presLayoutVars>
          <dgm:chMax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9B1B0239-3563-4247-A089-B6DA201E9DD5}" type="pres">
      <dgm:prSet presAssocID="{8B4753DF-4E18-457A-B45E-F1257FA26275}" presName="sibTrans" presStyleCnt="0"/>
      <dgm:spPr/>
    </dgm:pt>
    <dgm:pt modelId="{BACCD54F-B05B-46A3-89A3-3A4B28DC6268}" type="pres">
      <dgm:prSet presAssocID="{A51E5CC7-6236-4AEE-91F2-52D150363161}" presName="parenttextcomposite" presStyleCnt="0"/>
      <dgm:spPr/>
    </dgm:pt>
    <dgm:pt modelId="{D9CB7616-48AE-437C-A252-ED50CA632FF3}" type="pres">
      <dgm:prSet presAssocID="{A51E5CC7-6236-4AEE-91F2-52D150363161}" presName="parenttext" presStyleLbl="revTx" presStyleIdx="2" presStyleCnt="3">
        <dgm:presLayoutVars>
          <dgm:chMax/>
          <dgm:chPref val="2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07BD8E51-77E2-4333-AAEC-4CD233561DB1}" type="pres">
      <dgm:prSet presAssocID="{A51E5CC7-6236-4AEE-91F2-52D150363161}" presName="composite" presStyleCnt="0"/>
      <dgm:spPr/>
    </dgm:pt>
    <dgm:pt modelId="{62AECAB6-DE61-446B-8AAD-C6EA796BCCAC}" type="pres">
      <dgm:prSet presAssocID="{A51E5CC7-6236-4AEE-91F2-52D150363161}" presName="chevron1" presStyleLbl="alignNode1" presStyleIdx="14" presStyleCnt="21"/>
      <dgm:spPr/>
    </dgm:pt>
    <dgm:pt modelId="{4F79ADA4-8DAA-4F25-A228-99CA475ADD29}" type="pres">
      <dgm:prSet presAssocID="{A51E5CC7-6236-4AEE-91F2-52D150363161}" presName="chevron2" presStyleLbl="alignNode1" presStyleIdx="15" presStyleCnt="21"/>
      <dgm:spPr/>
    </dgm:pt>
    <dgm:pt modelId="{73F5BB72-A715-4D10-905C-43A7593530CC}" type="pres">
      <dgm:prSet presAssocID="{A51E5CC7-6236-4AEE-91F2-52D150363161}" presName="chevron3" presStyleLbl="alignNode1" presStyleIdx="16" presStyleCnt="21"/>
      <dgm:spPr/>
    </dgm:pt>
    <dgm:pt modelId="{3F37C5F1-12C8-407E-A713-ACE7A9E49062}" type="pres">
      <dgm:prSet presAssocID="{A51E5CC7-6236-4AEE-91F2-52D150363161}" presName="chevron4" presStyleLbl="alignNode1" presStyleIdx="17" presStyleCnt="21"/>
      <dgm:spPr/>
    </dgm:pt>
    <dgm:pt modelId="{6AB06BA3-2D65-4068-B7AB-49E85E689894}" type="pres">
      <dgm:prSet presAssocID="{A51E5CC7-6236-4AEE-91F2-52D150363161}" presName="chevron5" presStyleLbl="alignNode1" presStyleIdx="18" presStyleCnt="21"/>
      <dgm:spPr/>
    </dgm:pt>
    <dgm:pt modelId="{5FB0711D-4280-49F9-93C9-67B1630F9FD1}" type="pres">
      <dgm:prSet presAssocID="{A51E5CC7-6236-4AEE-91F2-52D150363161}" presName="chevron6" presStyleLbl="alignNode1" presStyleIdx="19" presStyleCnt="21"/>
      <dgm:spPr/>
    </dgm:pt>
    <dgm:pt modelId="{3B6C8A7D-4D92-46B2-8546-76518F25CEF0}" type="pres">
      <dgm:prSet presAssocID="{A51E5CC7-6236-4AEE-91F2-52D150363161}" presName="chevron7" presStyleLbl="alignNode1" presStyleIdx="20" presStyleCnt="21"/>
      <dgm:spPr/>
    </dgm:pt>
    <dgm:pt modelId="{1C658189-2CD8-42B9-95B3-8DC6348289D0}" type="pres">
      <dgm:prSet presAssocID="{A51E5CC7-6236-4AEE-91F2-52D150363161}" presName="childtext" presStyleLbl="solidFgAcc1" presStyleIdx="2" presStyleCnt="3">
        <dgm:presLayoutVars>
          <dgm:chMax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ACD13031-0D9F-406B-A25A-50EBDFB038B7}" srcId="{CC4BD4C7-D07D-4623-B65E-1AD24B8DA328}" destId="{7A05FBBE-8DB3-41AD-B2A3-BB2293C5651C}" srcOrd="1" destOrd="0" parTransId="{9C9FADCC-7BA6-41F0-A350-AA2BBA07ED88}" sibTransId="{8B4753DF-4E18-457A-B45E-F1257FA26275}"/>
    <dgm:cxn modelId="{F2F7DC36-3EA3-4198-B1D5-A138D275E45F}" type="presOf" srcId="{A51E5CC7-6236-4AEE-91F2-52D150363161}" destId="{D9CB7616-48AE-437C-A252-ED50CA632FF3}" srcOrd="0" destOrd="0" presId="urn:microsoft.com/office/officeart/2008/layout/VerticalAccentList"/>
    <dgm:cxn modelId="{B92F3665-1E84-4EED-BBA8-58F41EA6BC96}" srcId="{CC4BD4C7-D07D-4623-B65E-1AD24B8DA328}" destId="{827A1AA5-F547-4938-84BF-C783763FFE6D}" srcOrd="0" destOrd="0" parTransId="{42F0A71F-BBCB-4898-9FDA-683B55577AFE}" sibTransId="{7DCF02EA-4278-45AE-AAB4-D69E37141528}"/>
    <dgm:cxn modelId="{647649EF-8AAE-4D62-A6C5-03157C4EB19C}" srcId="{A51E5CC7-6236-4AEE-91F2-52D150363161}" destId="{F01CC0BA-D3E5-48DA-98F2-65EA3FD3ACCB}" srcOrd="0" destOrd="0" parTransId="{06569836-0515-49E0-A67C-495382EDFE43}" sibTransId="{91256878-BE75-4786-960E-B1FDDBC5B4CE}"/>
    <dgm:cxn modelId="{9854CDF6-F2A0-4F5D-A7EA-3B1DBD90C805}" type="presOf" srcId="{CC4BD4C7-D07D-4623-B65E-1AD24B8DA328}" destId="{509C3880-1585-40E2-9050-2642EB3319C4}" srcOrd="0" destOrd="0" presId="urn:microsoft.com/office/officeart/2008/layout/VerticalAccentList"/>
    <dgm:cxn modelId="{915B21DA-F73A-4721-80B1-6EF017B8626F}" type="presOf" srcId="{6A82A0EF-2A07-4E4B-8610-D5E1D0A153C0}" destId="{54027465-67BF-4098-8511-696E31559F96}" srcOrd="0" destOrd="0" presId="urn:microsoft.com/office/officeart/2008/layout/VerticalAccentList"/>
    <dgm:cxn modelId="{56DC773A-E22B-4088-AF13-F36EA0934E60}" srcId="{CC4BD4C7-D07D-4623-B65E-1AD24B8DA328}" destId="{A51E5CC7-6236-4AEE-91F2-52D150363161}" srcOrd="2" destOrd="0" parTransId="{CF5E6C21-3041-4C56-947A-B4FFB6F4E7F9}" sibTransId="{ED7FB51E-56C1-44F8-8129-78821CBD03D2}"/>
    <dgm:cxn modelId="{27CA136F-5871-4B01-A746-AD10D037A05C}" srcId="{7A05FBBE-8DB3-41AD-B2A3-BB2293C5651C}" destId="{6A82A0EF-2A07-4E4B-8610-D5E1D0A153C0}" srcOrd="0" destOrd="0" parTransId="{27D4AA45-7753-4DBA-95DA-824703A942B7}" sibTransId="{86AEB41F-B6EE-439C-9450-27E4668501B0}"/>
    <dgm:cxn modelId="{73461E1D-AA90-41D2-8A9C-BA1E95457AC7}" type="presOf" srcId="{D49269E2-E09D-454E-875D-76C535F22D8D}" destId="{2BFCBC07-BC7B-4E8D-A3CF-D70F0C0760D5}" srcOrd="0" destOrd="0" presId="urn:microsoft.com/office/officeart/2008/layout/VerticalAccentList"/>
    <dgm:cxn modelId="{38128603-2484-470E-8E0B-ED59179FC6A3}" type="presOf" srcId="{7A05FBBE-8DB3-41AD-B2A3-BB2293C5651C}" destId="{A363EB36-466A-4FBA-BDEA-4A801677A96D}" srcOrd="0" destOrd="0" presId="urn:microsoft.com/office/officeart/2008/layout/VerticalAccentList"/>
    <dgm:cxn modelId="{633C7835-FB8B-4733-B9BD-FEA91A411E7E}" type="presOf" srcId="{F01CC0BA-D3E5-48DA-98F2-65EA3FD3ACCB}" destId="{1C658189-2CD8-42B9-95B3-8DC6348289D0}" srcOrd="0" destOrd="0" presId="urn:microsoft.com/office/officeart/2008/layout/VerticalAccentList"/>
    <dgm:cxn modelId="{D7D0E038-BCB8-4F05-AC95-74952E40F1F6}" srcId="{827A1AA5-F547-4938-84BF-C783763FFE6D}" destId="{D49269E2-E09D-454E-875D-76C535F22D8D}" srcOrd="0" destOrd="0" parTransId="{06E98A9B-159D-4EC8-8B67-C774610C7E87}" sibTransId="{15483C5C-B997-4DF0-83F0-AB0A03C3B971}"/>
    <dgm:cxn modelId="{97556BE4-B8E8-4557-B8B0-F23FE1D2E805}" type="presOf" srcId="{827A1AA5-F547-4938-84BF-C783763FFE6D}" destId="{DF181B1D-D100-4C14-924B-5682279A0C7B}" srcOrd="0" destOrd="0" presId="urn:microsoft.com/office/officeart/2008/layout/VerticalAccentList"/>
    <dgm:cxn modelId="{81BDD1A4-A9BA-4F47-A9CE-3D1D200CCC80}" type="presParOf" srcId="{509C3880-1585-40E2-9050-2642EB3319C4}" destId="{88B5861D-662E-4650-B499-C72E0BF4CFCD}" srcOrd="0" destOrd="0" presId="urn:microsoft.com/office/officeart/2008/layout/VerticalAccentList"/>
    <dgm:cxn modelId="{3AD36EFC-233D-43C1-A485-2FDE1150843F}" type="presParOf" srcId="{88B5861D-662E-4650-B499-C72E0BF4CFCD}" destId="{DF181B1D-D100-4C14-924B-5682279A0C7B}" srcOrd="0" destOrd="0" presId="urn:microsoft.com/office/officeart/2008/layout/VerticalAccentList"/>
    <dgm:cxn modelId="{108BAE67-0576-4129-B309-B604A4C05559}" type="presParOf" srcId="{509C3880-1585-40E2-9050-2642EB3319C4}" destId="{4F74EA9F-8C00-47B9-9FE1-09DA6F1D3384}" srcOrd="1" destOrd="0" presId="urn:microsoft.com/office/officeart/2008/layout/VerticalAccentList"/>
    <dgm:cxn modelId="{294365B8-6F73-499D-9205-5580E548795A}" type="presParOf" srcId="{4F74EA9F-8C00-47B9-9FE1-09DA6F1D3384}" destId="{DA8A3C0A-C3B0-447A-9A3C-6A1E1A79C5A5}" srcOrd="0" destOrd="0" presId="urn:microsoft.com/office/officeart/2008/layout/VerticalAccentList"/>
    <dgm:cxn modelId="{EB350131-3C0E-4E72-A845-8567450B9ADF}" type="presParOf" srcId="{4F74EA9F-8C00-47B9-9FE1-09DA6F1D3384}" destId="{9992EA98-CD19-4D62-AD10-1B80CE28F863}" srcOrd="1" destOrd="0" presId="urn:microsoft.com/office/officeart/2008/layout/VerticalAccentList"/>
    <dgm:cxn modelId="{F9529438-7154-4959-9353-08ED877DF2EB}" type="presParOf" srcId="{4F74EA9F-8C00-47B9-9FE1-09DA6F1D3384}" destId="{E9E7E04C-02B0-4C65-B373-C7F66609F202}" srcOrd="2" destOrd="0" presId="urn:microsoft.com/office/officeart/2008/layout/VerticalAccentList"/>
    <dgm:cxn modelId="{D356E5D6-8171-47CB-9AF8-904651392385}" type="presParOf" srcId="{4F74EA9F-8C00-47B9-9FE1-09DA6F1D3384}" destId="{6833AAE6-D3AE-4F07-83E1-32B66C9E243F}" srcOrd="3" destOrd="0" presId="urn:microsoft.com/office/officeart/2008/layout/VerticalAccentList"/>
    <dgm:cxn modelId="{A0732D76-F107-46B6-9AB0-B8DF3D754025}" type="presParOf" srcId="{4F74EA9F-8C00-47B9-9FE1-09DA6F1D3384}" destId="{B60B9D7B-86F2-4CEF-8324-0332D1161B95}" srcOrd="4" destOrd="0" presId="urn:microsoft.com/office/officeart/2008/layout/VerticalAccentList"/>
    <dgm:cxn modelId="{388A3AF9-1B44-43A9-AF78-65C7B330D152}" type="presParOf" srcId="{4F74EA9F-8C00-47B9-9FE1-09DA6F1D3384}" destId="{DE3D159A-E4BF-4D4E-8404-550D93793BC1}" srcOrd="5" destOrd="0" presId="urn:microsoft.com/office/officeart/2008/layout/VerticalAccentList"/>
    <dgm:cxn modelId="{61AB74FB-D263-48BA-8244-A2A81B4BEB32}" type="presParOf" srcId="{4F74EA9F-8C00-47B9-9FE1-09DA6F1D3384}" destId="{2D29DF42-3000-4E42-94A8-48A99B358FB9}" srcOrd="6" destOrd="0" presId="urn:microsoft.com/office/officeart/2008/layout/VerticalAccentList"/>
    <dgm:cxn modelId="{17F66E66-8CE1-4E8A-AD93-9ECCAF005251}" type="presParOf" srcId="{4F74EA9F-8C00-47B9-9FE1-09DA6F1D3384}" destId="{2BFCBC07-BC7B-4E8D-A3CF-D70F0C0760D5}" srcOrd="7" destOrd="0" presId="urn:microsoft.com/office/officeart/2008/layout/VerticalAccentList"/>
    <dgm:cxn modelId="{E276C79D-694A-4D01-B1FF-9CCE1B3AD5FB}" type="presParOf" srcId="{509C3880-1585-40E2-9050-2642EB3319C4}" destId="{B7F0F974-7EBA-44D7-B350-24A6B0C7A5BA}" srcOrd="2" destOrd="0" presId="urn:microsoft.com/office/officeart/2008/layout/VerticalAccentList"/>
    <dgm:cxn modelId="{758D7D8F-2C3A-483B-ACE5-847200CC4A6C}" type="presParOf" srcId="{509C3880-1585-40E2-9050-2642EB3319C4}" destId="{D12EF5DE-4CDB-4C29-B5E0-AFCDC9E20A91}" srcOrd="3" destOrd="0" presId="urn:microsoft.com/office/officeart/2008/layout/VerticalAccentList"/>
    <dgm:cxn modelId="{B2F00C51-6B50-4C56-B8A5-390621899F77}" type="presParOf" srcId="{D12EF5DE-4CDB-4C29-B5E0-AFCDC9E20A91}" destId="{A363EB36-466A-4FBA-BDEA-4A801677A96D}" srcOrd="0" destOrd="0" presId="urn:microsoft.com/office/officeart/2008/layout/VerticalAccentList"/>
    <dgm:cxn modelId="{597FB565-EB39-4351-AC5F-DA61C0D967EE}" type="presParOf" srcId="{509C3880-1585-40E2-9050-2642EB3319C4}" destId="{A1CACE59-123D-4981-8C28-52E67C2D69AF}" srcOrd="4" destOrd="0" presId="urn:microsoft.com/office/officeart/2008/layout/VerticalAccentList"/>
    <dgm:cxn modelId="{D3CE8E7E-12D3-4BE8-9E26-D570F0FBAFAE}" type="presParOf" srcId="{A1CACE59-123D-4981-8C28-52E67C2D69AF}" destId="{1FEE72A3-047C-43F9-BF4B-C44D3A883DA5}" srcOrd="0" destOrd="0" presId="urn:microsoft.com/office/officeart/2008/layout/VerticalAccentList"/>
    <dgm:cxn modelId="{A67C44EB-46A8-4C68-A168-650537F709E5}" type="presParOf" srcId="{A1CACE59-123D-4981-8C28-52E67C2D69AF}" destId="{8DE5DA11-1784-460C-99EB-1ADD71260B12}" srcOrd="1" destOrd="0" presId="urn:microsoft.com/office/officeart/2008/layout/VerticalAccentList"/>
    <dgm:cxn modelId="{AF57A96B-7F67-4BC5-9412-3D8897A38A19}" type="presParOf" srcId="{A1CACE59-123D-4981-8C28-52E67C2D69AF}" destId="{30900120-BB32-42EC-AF8F-767DE144962B}" srcOrd="2" destOrd="0" presId="urn:microsoft.com/office/officeart/2008/layout/VerticalAccentList"/>
    <dgm:cxn modelId="{E7F0678D-AA07-4607-ACB6-E3461985553A}" type="presParOf" srcId="{A1CACE59-123D-4981-8C28-52E67C2D69AF}" destId="{88A6FD15-3EA5-47DF-9A96-F354B635917B}" srcOrd="3" destOrd="0" presId="urn:microsoft.com/office/officeart/2008/layout/VerticalAccentList"/>
    <dgm:cxn modelId="{762EEB45-9771-4038-9279-F7B89E65FDDB}" type="presParOf" srcId="{A1CACE59-123D-4981-8C28-52E67C2D69AF}" destId="{34D4406A-5A45-40E2-B0AF-7AD5DF954AD7}" srcOrd="4" destOrd="0" presId="urn:microsoft.com/office/officeart/2008/layout/VerticalAccentList"/>
    <dgm:cxn modelId="{8208F334-E469-4A22-BDE7-68DD67010869}" type="presParOf" srcId="{A1CACE59-123D-4981-8C28-52E67C2D69AF}" destId="{4F11F7BB-88A4-417E-8CC9-D10EFB1E7A0C}" srcOrd="5" destOrd="0" presId="urn:microsoft.com/office/officeart/2008/layout/VerticalAccentList"/>
    <dgm:cxn modelId="{74057F75-75FD-44DB-B6F7-730221657B64}" type="presParOf" srcId="{A1CACE59-123D-4981-8C28-52E67C2D69AF}" destId="{AEC7AC6B-5676-4749-8444-0E6571D3418A}" srcOrd="6" destOrd="0" presId="urn:microsoft.com/office/officeart/2008/layout/VerticalAccentList"/>
    <dgm:cxn modelId="{01D6E281-BA8E-4E5E-936A-3FE5CF123AB3}" type="presParOf" srcId="{A1CACE59-123D-4981-8C28-52E67C2D69AF}" destId="{54027465-67BF-4098-8511-696E31559F96}" srcOrd="7" destOrd="0" presId="urn:microsoft.com/office/officeart/2008/layout/VerticalAccentList"/>
    <dgm:cxn modelId="{AB527FC8-8414-458D-9351-BE0BE5946BB9}" type="presParOf" srcId="{509C3880-1585-40E2-9050-2642EB3319C4}" destId="{9B1B0239-3563-4247-A089-B6DA201E9DD5}" srcOrd="5" destOrd="0" presId="urn:microsoft.com/office/officeart/2008/layout/VerticalAccentList"/>
    <dgm:cxn modelId="{E4E97E21-5B74-4634-BB94-CA22676FC07D}" type="presParOf" srcId="{509C3880-1585-40E2-9050-2642EB3319C4}" destId="{BACCD54F-B05B-46A3-89A3-3A4B28DC6268}" srcOrd="6" destOrd="0" presId="urn:microsoft.com/office/officeart/2008/layout/VerticalAccentList"/>
    <dgm:cxn modelId="{4DABB2D9-61DA-4040-86DB-1AD3D5EAAAD8}" type="presParOf" srcId="{BACCD54F-B05B-46A3-89A3-3A4B28DC6268}" destId="{D9CB7616-48AE-437C-A252-ED50CA632FF3}" srcOrd="0" destOrd="0" presId="urn:microsoft.com/office/officeart/2008/layout/VerticalAccentList"/>
    <dgm:cxn modelId="{7D2EA6F7-1AD5-4209-8CAB-2261AFC4B016}" type="presParOf" srcId="{509C3880-1585-40E2-9050-2642EB3319C4}" destId="{07BD8E51-77E2-4333-AAEC-4CD233561DB1}" srcOrd="7" destOrd="0" presId="urn:microsoft.com/office/officeart/2008/layout/VerticalAccentList"/>
    <dgm:cxn modelId="{E323F5F8-9FFC-4DFC-8193-1771A841A745}" type="presParOf" srcId="{07BD8E51-77E2-4333-AAEC-4CD233561DB1}" destId="{62AECAB6-DE61-446B-8AAD-C6EA796BCCAC}" srcOrd="0" destOrd="0" presId="urn:microsoft.com/office/officeart/2008/layout/VerticalAccentList"/>
    <dgm:cxn modelId="{2B7D6DC9-3628-466B-B33D-E3A56A787BA1}" type="presParOf" srcId="{07BD8E51-77E2-4333-AAEC-4CD233561DB1}" destId="{4F79ADA4-8DAA-4F25-A228-99CA475ADD29}" srcOrd="1" destOrd="0" presId="urn:microsoft.com/office/officeart/2008/layout/VerticalAccentList"/>
    <dgm:cxn modelId="{79F69C57-F18A-4AAA-BB27-23417572293A}" type="presParOf" srcId="{07BD8E51-77E2-4333-AAEC-4CD233561DB1}" destId="{73F5BB72-A715-4D10-905C-43A7593530CC}" srcOrd="2" destOrd="0" presId="urn:microsoft.com/office/officeart/2008/layout/VerticalAccentList"/>
    <dgm:cxn modelId="{0EC584A9-5DD3-44C4-9477-C289B63DD138}" type="presParOf" srcId="{07BD8E51-77E2-4333-AAEC-4CD233561DB1}" destId="{3F37C5F1-12C8-407E-A713-ACE7A9E49062}" srcOrd="3" destOrd="0" presId="urn:microsoft.com/office/officeart/2008/layout/VerticalAccentList"/>
    <dgm:cxn modelId="{FF21159C-E808-4E2A-B410-A4B30345D3B7}" type="presParOf" srcId="{07BD8E51-77E2-4333-AAEC-4CD233561DB1}" destId="{6AB06BA3-2D65-4068-B7AB-49E85E689894}" srcOrd="4" destOrd="0" presId="urn:microsoft.com/office/officeart/2008/layout/VerticalAccentList"/>
    <dgm:cxn modelId="{8487024E-4ADB-47AF-8933-16354F620F4D}" type="presParOf" srcId="{07BD8E51-77E2-4333-AAEC-4CD233561DB1}" destId="{5FB0711D-4280-49F9-93C9-67B1630F9FD1}" srcOrd="5" destOrd="0" presId="urn:microsoft.com/office/officeart/2008/layout/VerticalAccentList"/>
    <dgm:cxn modelId="{7D64A7CC-8B09-485F-A2E0-097E23EFDDCF}" type="presParOf" srcId="{07BD8E51-77E2-4333-AAEC-4CD233561DB1}" destId="{3B6C8A7D-4D92-46B2-8546-76518F25CEF0}" srcOrd="6" destOrd="0" presId="urn:microsoft.com/office/officeart/2008/layout/VerticalAccentList"/>
    <dgm:cxn modelId="{E3BCF6DC-750F-4B91-BA7A-BABC7D057EF3}" type="presParOf" srcId="{07BD8E51-77E2-4333-AAEC-4CD233561DB1}" destId="{1C658189-2CD8-42B9-95B3-8DC6348289D0}" srcOrd="7" destOrd="0" presId="urn:microsoft.com/office/officeart/2008/layout/VerticalAccent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557C74C-3132-408F-8B3E-983B5ADBA3E3}">
      <dsp:nvSpPr>
        <dsp:cNvPr id="0" name=""/>
        <dsp:cNvSpPr/>
      </dsp:nvSpPr>
      <dsp:spPr>
        <a:xfrm>
          <a:off x="1258000" y="2481"/>
          <a:ext cx="5301823" cy="48198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b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2200" kern="1200" dirty="0"/>
        </a:p>
      </dsp:txBody>
      <dsp:txXfrm>
        <a:off x="1258000" y="2481"/>
        <a:ext cx="5301823" cy="481983"/>
      </dsp:txXfrm>
    </dsp:sp>
    <dsp:sp modelId="{56B45A84-EF35-4380-9885-BEC933510B86}">
      <dsp:nvSpPr>
        <dsp:cNvPr id="0" name=""/>
        <dsp:cNvSpPr/>
      </dsp:nvSpPr>
      <dsp:spPr>
        <a:xfrm>
          <a:off x="1258000" y="484465"/>
          <a:ext cx="1240626" cy="981819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F5777AB-BFDC-434D-889F-6004FF30D5C0}">
      <dsp:nvSpPr>
        <dsp:cNvPr id="0" name=""/>
        <dsp:cNvSpPr/>
      </dsp:nvSpPr>
      <dsp:spPr>
        <a:xfrm>
          <a:off x="2003201" y="484465"/>
          <a:ext cx="1240626" cy="981819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5F5DBBA-DA95-4254-BE6F-04146208DBC2}">
      <dsp:nvSpPr>
        <dsp:cNvPr id="0" name=""/>
        <dsp:cNvSpPr/>
      </dsp:nvSpPr>
      <dsp:spPr>
        <a:xfrm>
          <a:off x="2748991" y="484465"/>
          <a:ext cx="1240626" cy="981819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301E690-A96E-42C8-9574-C004FE53FE41}">
      <dsp:nvSpPr>
        <dsp:cNvPr id="0" name=""/>
        <dsp:cNvSpPr/>
      </dsp:nvSpPr>
      <dsp:spPr>
        <a:xfrm>
          <a:off x="3494192" y="484465"/>
          <a:ext cx="1240626" cy="981819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7846C51-5DCB-4994-BAA9-E259178AFCC0}">
      <dsp:nvSpPr>
        <dsp:cNvPr id="0" name=""/>
        <dsp:cNvSpPr/>
      </dsp:nvSpPr>
      <dsp:spPr>
        <a:xfrm>
          <a:off x="4239981" y="484465"/>
          <a:ext cx="1240626" cy="981819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D708916-E418-4EF9-B4B9-E973C65254F8}">
      <dsp:nvSpPr>
        <dsp:cNvPr id="0" name=""/>
        <dsp:cNvSpPr/>
      </dsp:nvSpPr>
      <dsp:spPr>
        <a:xfrm>
          <a:off x="4985182" y="484465"/>
          <a:ext cx="1240626" cy="981819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3EDF006-90AA-44EE-924C-93545C731425}">
      <dsp:nvSpPr>
        <dsp:cNvPr id="0" name=""/>
        <dsp:cNvSpPr/>
      </dsp:nvSpPr>
      <dsp:spPr>
        <a:xfrm>
          <a:off x="5730972" y="484465"/>
          <a:ext cx="1240626" cy="981819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92FA3BF-6041-4AE8-8939-25337B2C4310}">
      <dsp:nvSpPr>
        <dsp:cNvPr id="0" name=""/>
        <dsp:cNvSpPr/>
      </dsp:nvSpPr>
      <dsp:spPr>
        <a:xfrm>
          <a:off x="1258000" y="582647"/>
          <a:ext cx="5370747" cy="78545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300" kern="1200" dirty="0" smtClean="0"/>
            <a:t>FERTİLİZASYON ORANI : %90</a:t>
          </a:r>
          <a:endParaRPr lang="tr-TR" sz="3300" kern="1200" dirty="0"/>
        </a:p>
      </dsp:txBody>
      <dsp:txXfrm>
        <a:off x="1258000" y="582647"/>
        <a:ext cx="5370747" cy="785455"/>
      </dsp:txXfrm>
    </dsp:sp>
    <dsp:sp modelId="{9FBE9A89-BDDA-4908-B90B-7545CF0D54F2}">
      <dsp:nvSpPr>
        <dsp:cNvPr id="0" name=""/>
        <dsp:cNvSpPr/>
      </dsp:nvSpPr>
      <dsp:spPr>
        <a:xfrm>
          <a:off x="1258000" y="1531079"/>
          <a:ext cx="5301823" cy="48198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b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2200" kern="1200" dirty="0"/>
        </a:p>
      </dsp:txBody>
      <dsp:txXfrm>
        <a:off x="1258000" y="1531079"/>
        <a:ext cx="5301823" cy="481983"/>
      </dsp:txXfrm>
    </dsp:sp>
    <dsp:sp modelId="{0780C6A6-1596-42D8-BFB4-CA6EF8422A8A}">
      <dsp:nvSpPr>
        <dsp:cNvPr id="0" name=""/>
        <dsp:cNvSpPr/>
      </dsp:nvSpPr>
      <dsp:spPr>
        <a:xfrm>
          <a:off x="1258000" y="2013063"/>
          <a:ext cx="1240626" cy="981819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73364F4-C300-433C-9D48-F5B6504D8E5B}">
      <dsp:nvSpPr>
        <dsp:cNvPr id="0" name=""/>
        <dsp:cNvSpPr/>
      </dsp:nvSpPr>
      <dsp:spPr>
        <a:xfrm>
          <a:off x="2003201" y="2013063"/>
          <a:ext cx="1240626" cy="981819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4F4B196-76EC-4E91-94D7-71050608F292}">
      <dsp:nvSpPr>
        <dsp:cNvPr id="0" name=""/>
        <dsp:cNvSpPr/>
      </dsp:nvSpPr>
      <dsp:spPr>
        <a:xfrm>
          <a:off x="2748991" y="2013063"/>
          <a:ext cx="1240626" cy="981819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A7CC012-8D33-4934-9307-3CEFA5D114B6}">
      <dsp:nvSpPr>
        <dsp:cNvPr id="0" name=""/>
        <dsp:cNvSpPr/>
      </dsp:nvSpPr>
      <dsp:spPr>
        <a:xfrm>
          <a:off x="3494192" y="2013063"/>
          <a:ext cx="1240626" cy="981819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C8D8D6-C0BF-47FA-B9C3-839E51580D54}">
      <dsp:nvSpPr>
        <dsp:cNvPr id="0" name=""/>
        <dsp:cNvSpPr/>
      </dsp:nvSpPr>
      <dsp:spPr>
        <a:xfrm>
          <a:off x="4239981" y="2013063"/>
          <a:ext cx="1240626" cy="981819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7CEBE7B-83BD-47F8-AC6D-1941BF9FD6E2}">
      <dsp:nvSpPr>
        <dsp:cNvPr id="0" name=""/>
        <dsp:cNvSpPr/>
      </dsp:nvSpPr>
      <dsp:spPr>
        <a:xfrm>
          <a:off x="4985182" y="2013063"/>
          <a:ext cx="1240626" cy="981819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12D78F4-C48A-45DE-A719-1F19BFB654A0}">
      <dsp:nvSpPr>
        <dsp:cNvPr id="0" name=""/>
        <dsp:cNvSpPr/>
      </dsp:nvSpPr>
      <dsp:spPr>
        <a:xfrm>
          <a:off x="5730972" y="2013063"/>
          <a:ext cx="1240626" cy="981819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F8205EB-F803-48C2-A608-5668753D1875}">
      <dsp:nvSpPr>
        <dsp:cNvPr id="0" name=""/>
        <dsp:cNvSpPr/>
      </dsp:nvSpPr>
      <dsp:spPr>
        <a:xfrm>
          <a:off x="1258000" y="2111245"/>
          <a:ext cx="5370747" cy="78545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300" kern="1200" dirty="0" smtClean="0"/>
            <a:t>BUZAĞILAMA ORANI : %40-56</a:t>
          </a:r>
          <a:endParaRPr lang="tr-TR" sz="3300" kern="1200" dirty="0"/>
        </a:p>
      </dsp:txBody>
      <dsp:txXfrm>
        <a:off x="1258000" y="2111245"/>
        <a:ext cx="5370747" cy="785455"/>
      </dsp:txXfrm>
    </dsp:sp>
    <dsp:sp modelId="{A9BAAB8B-7409-4F55-BE36-54296C928AF1}">
      <dsp:nvSpPr>
        <dsp:cNvPr id="0" name=""/>
        <dsp:cNvSpPr/>
      </dsp:nvSpPr>
      <dsp:spPr>
        <a:xfrm>
          <a:off x="1258000" y="3059678"/>
          <a:ext cx="5301823" cy="48198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b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2200" kern="1200" dirty="0"/>
        </a:p>
      </dsp:txBody>
      <dsp:txXfrm>
        <a:off x="1258000" y="3059678"/>
        <a:ext cx="5301823" cy="481983"/>
      </dsp:txXfrm>
    </dsp:sp>
    <dsp:sp modelId="{7DB95FDC-F8A0-4228-8B7C-F043F7A838BC}">
      <dsp:nvSpPr>
        <dsp:cNvPr id="0" name=""/>
        <dsp:cNvSpPr/>
      </dsp:nvSpPr>
      <dsp:spPr>
        <a:xfrm>
          <a:off x="1258000" y="3541662"/>
          <a:ext cx="1240626" cy="981819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035D1E9-AD64-4C7D-8068-A499DE2BF265}">
      <dsp:nvSpPr>
        <dsp:cNvPr id="0" name=""/>
        <dsp:cNvSpPr/>
      </dsp:nvSpPr>
      <dsp:spPr>
        <a:xfrm>
          <a:off x="2003201" y="3541662"/>
          <a:ext cx="1240626" cy="981819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2BC25D0-3C74-4194-9A58-3AE556FE6345}">
      <dsp:nvSpPr>
        <dsp:cNvPr id="0" name=""/>
        <dsp:cNvSpPr/>
      </dsp:nvSpPr>
      <dsp:spPr>
        <a:xfrm>
          <a:off x="2748991" y="3541662"/>
          <a:ext cx="1240626" cy="981819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EE85C23-8201-4643-954D-3235A578BA2C}">
      <dsp:nvSpPr>
        <dsp:cNvPr id="0" name=""/>
        <dsp:cNvSpPr/>
      </dsp:nvSpPr>
      <dsp:spPr>
        <a:xfrm>
          <a:off x="3494192" y="3541662"/>
          <a:ext cx="1240626" cy="981819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68316FC-8A5A-4C2E-8DBC-144B93689470}">
      <dsp:nvSpPr>
        <dsp:cNvPr id="0" name=""/>
        <dsp:cNvSpPr/>
      </dsp:nvSpPr>
      <dsp:spPr>
        <a:xfrm>
          <a:off x="4239981" y="3541662"/>
          <a:ext cx="1240626" cy="981819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F7CA870-ACED-4D18-ABF1-F083BD231321}">
      <dsp:nvSpPr>
        <dsp:cNvPr id="0" name=""/>
        <dsp:cNvSpPr/>
      </dsp:nvSpPr>
      <dsp:spPr>
        <a:xfrm>
          <a:off x="4985182" y="3541662"/>
          <a:ext cx="1240626" cy="981819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419AB45-6E78-4DE0-85A9-E12CC02B753E}">
      <dsp:nvSpPr>
        <dsp:cNvPr id="0" name=""/>
        <dsp:cNvSpPr/>
      </dsp:nvSpPr>
      <dsp:spPr>
        <a:xfrm>
          <a:off x="5730972" y="3541662"/>
          <a:ext cx="1240626" cy="981819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36AEF1A-A9C6-499D-BB21-AA2EBF136507}">
      <dsp:nvSpPr>
        <dsp:cNvPr id="0" name=""/>
        <dsp:cNvSpPr/>
      </dsp:nvSpPr>
      <dsp:spPr>
        <a:xfrm>
          <a:off x="1258000" y="3639844"/>
          <a:ext cx="5370747" cy="78545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300" kern="1200" dirty="0" smtClean="0"/>
            <a:t>KAYIP :</a:t>
          </a:r>
          <a:r>
            <a:rPr lang="tr-TR" sz="3300" kern="1200" dirty="0" smtClean="0">
              <a:latin typeface="Calibri"/>
              <a:cs typeface="Calibri"/>
            </a:rPr>
            <a:t>~ %40</a:t>
          </a:r>
          <a:endParaRPr lang="tr-TR" sz="3300" kern="1200" dirty="0"/>
        </a:p>
      </dsp:txBody>
      <dsp:txXfrm>
        <a:off x="1258000" y="3639844"/>
        <a:ext cx="5370747" cy="78545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F181B1D-D100-4C14-924B-5682279A0C7B}">
      <dsp:nvSpPr>
        <dsp:cNvPr id="0" name=""/>
        <dsp:cNvSpPr/>
      </dsp:nvSpPr>
      <dsp:spPr>
        <a:xfrm>
          <a:off x="1258000" y="2481"/>
          <a:ext cx="5301823" cy="48198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b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2200" kern="1200"/>
        </a:p>
      </dsp:txBody>
      <dsp:txXfrm>
        <a:off x="1258000" y="2481"/>
        <a:ext cx="5301823" cy="481983"/>
      </dsp:txXfrm>
    </dsp:sp>
    <dsp:sp modelId="{DA8A3C0A-C3B0-447A-9A3C-6A1E1A79C5A5}">
      <dsp:nvSpPr>
        <dsp:cNvPr id="0" name=""/>
        <dsp:cNvSpPr/>
      </dsp:nvSpPr>
      <dsp:spPr>
        <a:xfrm>
          <a:off x="1258000" y="484465"/>
          <a:ext cx="1240626" cy="981819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992EA98-CD19-4D62-AD10-1B80CE28F863}">
      <dsp:nvSpPr>
        <dsp:cNvPr id="0" name=""/>
        <dsp:cNvSpPr/>
      </dsp:nvSpPr>
      <dsp:spPr>
        <a:xfrm>
          <a:off x="2003201" y="484465"/>
          <a:ext cx="1240626" cy="981819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9E7E04C-02B0-4C65-B373-C7F66609F202}">
      <dsp:nvSpPr>
        <dsp:cNvPr id="0" name=""/>
        <dsp:cNvSpPr/>
      </dsp:nvSpPr>
      <dsp:spPr>
        <a:xfrm>
          <a:off x="2748991" y="484465"/>
          <a:ext cx="1240626" cy="981819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833AAE6-D3AE-4F07-83E1-32B66C9E243F}">
      <dsp:nvSpPr>
        <dsp:cNvPr id="0" name=""/>
        <dsp:cNvSpPr/>
      </dsp:nvSpPr>
      <dsp:spPr>
        <a:xfrm>
          <a:off x="3494192" y="484465"/>
          <a:ext cx="1240626" cy="981819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60B9D7B-86F2-4CEF-8324-0332D1161B95}">
      <dsp:nvSpPr>
        <dsp:cNvPr id="0" name=""/>
        <dsp:cNvSpPr/>
      </dsp:nvSpPr>
      <dsp:spPr>
        <a:xfrm>
          <a:off x="4239981" y="484465"/>
          <a:ext cx="1240626" cy="981819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E3D159A-E4BF-4D4E-8404-550D93793BC1}">
      <dsp:nvSpPr>
        <dsp:cNvPr id="0" name=""/>
        <dsp:cNvSpPr/>
      </dsp:nvSpPr>
      <dsp:spPr>
        <a:xfrm>
          <a:off x="4985182" y="484465"/>
          <a:ext cx="1240626" cy="981819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D29DF42-3000-4E42-94A8-48A99B358FB9}">
      <dsp:nvSpPr>
        <dsp:cNvPr id="0" name=""/>
        <dsp:cNvSpPr/>
      </dsp:nvSpPr>
      <dsp:spPr>
        <a:xfrm>
          <a:off x="5730972" y="484465"/>
          <a:ext cx="1240626" cy="981819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BFCBC07-BC7B-4E8D-A3CF-D70F0C0760D5}">
      <dsp:nvSpPr>
        <dsp:cNvPr id="0" name=""/>
        <dsp:cNvSpPr/>
      </dsp:nvSpPr>
      <dsp:spPr>
        <a:xfrm>
          <a:off x="1258000" y="582647"/>
          <a:ext cx="5370747" cy="78545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600" kern="1200" dirty="0" smtClean="0"/>
            <a:t>İlk 16 gün : %70-80</a:t>
          </a:r>
          <a:endParaRPr lang="tr-TR" sz="3600" kern="1200" dirty="0"/>
        </a:p>
      </dsp:txBody>
      <dsp:txXfrm>
        <a:off x="1258000" y="582647"/>
        <a:ext cx="5370747" cy="785455"/>
      </dsp:txXfrm>
    </dsp:sp>
    <dsp:sp modelId="{A363EB36-466A-4FBA-BDEA-4A801677A96D}">
      <dsp:nvSpPr>
        <dsp:cNvPr id="0" name=""/>
        <dsp:cNvSpPr/>
      </dsp:nvSpPr>
      <dsp:spPr>
        <a:xfrm>
          <a:off x="1258000" y="1531079"/>
          <a:ext cx="5301823" cy="48198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b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2200" kern="1200"/>
        </a:p>
      </dsp:txBody>
      <dsp:txXfrm>
        <a:off x="1258000" y="1531079"/>
        <a:ext cx="5301823" cy="481983"/>
      </dsp:txXfrm>
    </dsp:sp>
    <dsp:sp modelId="{1FEE72A3-047C-43F9-BF4B-C44D3A883DA5}">
      <dsp:nvSpPr>
        <dsp:cNvPr id="0" name=""/>
        <dsp:cNvSpPr/>
      </dsp:nvSpPr>
      <dsp:spPr>
        <a:xfrm>
          <a:off x="1258000" y="2013063"/>
          <a:ext cx="1240626" cy="981819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DE5DA11-1784-460C-99EB-1ADD71260B12}">
      <dsp:nvSpPr>
        <dsp:cNvPr id="0" name=""/>
        <dsp:cNvSpPr/>
      </dsp:nvSpPr>
      <dsp:spPr>
        <a:xfrm>
          <a:off x="2003201" y="2013063"/>
          <a:ext cx="1240626" cy="981819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0900120-BB32-42EC-AF8F-767DE144962B}">
      <dsp:nvSpPr>
        <dsp:cNvPr id="0" name=""/>
        <dsp:cNvSpPr/>
      </dsp:nvSpPr>
      <dsp:spPr>
        <a:xfrm>
          <a:off x="2748991" y="2013063"/>
          <a:ext cx="1240626" cy="981819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8A6FD15-3EA5-47DF-9A96-F354B635917B}">
      <dsp:nvSpPr>
        <dsp:cNvPr id="0" name=""/>
        <dsp:cNvSpPr/>
      </dsp:nvSpPr>
      <dsp:spPr>
        <a:xfrm>
          <a:off x="3494192" y="2013063"/>
          <a:ext cx="1240626" cy="981819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4D4406A-5A45-40E2-B0AF-7AD5DF954AD7}">
      <dsp:nvSpPr>
        <dsp:cNvPr id="0" name=""/>
        <dsp:cNvSpPr/>
      </dsp:nvSpPr>
      <dsp:spPr>
        <a:xfrm>
          <a:off x="4239981" y="2013063"/>
          <a:ext cx="1240626" cy="981819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F11F7BB-88A4-417E-8CC9-D10EFB1E7A0C}">
      <dsp:nvSpPr>
        <dsp:cNvPr id="0" name=""/>
        <dsp:cNvSpPr/>
      </dsp:nvSpPr>
      <dsp:spPr>
        <a:xfrm>
          <a:off x="4985182" y="2013063"/>
          <a:ext cx="1240626" cy="981819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EC7AC6B-5676-4749-8444-0E6571D3418A}">
      <dsp:nvSpPr>
        <dsp:cNvPr id="0" name=""/>
        <dsp:cNvSpPr/>
      </dsp:nvSpPr>
      <dsp:spPr>
        <a:xfrm>
          <a:off x="5730972" y="2013063"/>
          <a:ext cx="1240626" cy="981819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4027465-67BF-4098-8511-696E31559F96}">
      <dsp:nvSpPr>
        <dsp:cNvPr id="0" name=""/>
        <dsp:cNvSpPr/>
      </dsp:nvSpPr>
      <dsp:spPr>
        <a:xfrm>
          <a:off x="1258000" y="2111245"/>
          <a:ext cx="5370747" cy="78545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600" kern="1200" dirty="0" smtClean="0"/>
            <a:t>28-84 gün aralığı : %7</a:t>
          </a:r>
          <a:endParaRPr lang="tr-TR" sz="3600" kern="1200" dirty="0"/>
        </a:p>
      </dsp:txBody>
      <dsp:txXfrm>
        <a:off x="1258000" y="2111245"/>
        <a:ext cx="5370747" cy="785455"/>
      </dsp:txXfrm>
    </dsp:sp>
    <dsp:sp modelId="{D9CB7616-48AE-437C-A252-ED50CA632FF3}">
      <dsp:nvSpPr>
        <dsp:cNvPr id="0" name=""/>
        <dsp:cNvSpPr/>
      </dsp:nvSpPr>
      <dsp:spPr>
        <a:xfrm>
          <a:off x="1258000" y="3059678"/>
          <a:ext cx="5301823" cy="48198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b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2200" kern="1200"/>
        </a:p>
      </dsp:txBody>
      <dsp:txXfrm>
        <a:off x="1258000" y="3059678"/>
        <a:ext cx="5301823" cy="481983"/>
      </dsp:txXfrm>
    </dsp:sp>
    <dsp:sp modelId="{62AECAB6-DE61-446B-8AAD-C6EA796BCCAC}">
      <dsp:nvSpPr>
        <dsp:cNvPr id="0" name=""/>
        <dsp:cNvSpPr/>
      </dsp:nvSpPr>
      <dsp:spPr>
        <a:xfrm>
          <a:off x="1258000" y="3541662"/>
          <a:ext cx="1240626" cy="981819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F79ADA4-8DAA-4F25-A228-99CA475ADD29}">
      <dsp:nvSpPr>
        <dsp:cNvPr id="0" name=""/>
        <dsp:cNvSpPr/>
      </dsp:nvSpPr>
      <dsp:spPr>
        <a:xfrm>
          <a:off x="2003201" y="3541662"/>
          <a:ext cx="1240626" cy="981819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3F5BB72-A715-4D10-905C-43A7593530CC}">
      <dsp:nvSpPr>
        <dsp:cNvPr id="0" name=""/>
        <dsp:cNvSpPr/>
      </dsp:nvSpPr>
      <dsp:spPr>
        <a:xfrm>
          <a:off x="2748991" y="3541662"/>
          <a:ext cx="1240626" cy="981819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F37C5F1-12C8-407E-A713-ACE7A9E49062}">
      <dsp:nvSpPr>
        <dsp:cNvPr id="0" name=""/>
        <dsp:cNvSpPr/>
      </dsp:nvSpPr>
      <dsp:spPr>
        <a:xfrm>
          <a:off x="3494192" y="3541662"/>
          <a:ext cx="1240626" cy="981819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AB06BA3-2D65-4068-B7AB-49E85E689894}">
      <dsp:nvSpPr>
        <dsp:cNvPr id="0" name=""/>
        <dsp:cNvSpPr/>
      </dsp:nvSpPr>
      <dsp:spPr>
        <a:xfrm>
          <a:off x="4239981" y="3541662"/>
          <a:ext cx="1240626" cy="981819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FB0711D-4280-49F9-93C9-67B1630F9FD1}">
      <dsp:nvSpPr>
        <dsp:cNvPr id="0" name=""/>
        <dsp:cNvSpPr/>
      </dsp:nvSpPr>
      <dsp:spPr>
        <a:xfrm>
          <a:off x="4985182" y="3541662"/>
          <a:ext cx="1240626" cy="981819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B6C8A7D-4D92-46B2-8546-76518F25CEF0}">
      <dsp:nvSpPr>
        <dsp:cNvPr id="0" name=""/>
        <dsp:cNvSpPr/>
      </dsp:nvSpPr>
      <dsp:spPr>
        <a:xfrm>
          <a:off x="5730972" y="3541662"/>
          <a:ext cx="1240626" cy="981819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C658189-2CD8-42B9-95B3-8DC6348289D0}">
      <dsp:nvSpPr>
        <dsp:cNvPr id="0" name=""/>
        <dsp:cNvSpPr/>
      </dsp:nvSpPr>
      <dsp:spPr>
        <a:xfrm>
          <a:off x="1258000" y="3639844"/>
          <a:ext cx="5370747" cy="78545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3600" kern="1200" dirty="0"/>
        </a:p>
      </dsp:txBody>
      <dsp:txXfrm>
        <a:off x="1258000" y="3639844"/>
        <a:ext cx="5370747" cy="78545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AccentList">
  <dgm:title val=""/>
  <dgm:desc val=""/>
  <dgm:catLst>
    <dgm:cat type="list" pri="16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clrData>
  <dgm:layoutNode name="Name0">
    <dgm:varLst>
      <dgm:chMax/>
      <dgm:chPref/>
      <dgm:dir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refType="primFontSz" refFor="des" refForName="childtext" op="gte"/>
      <dgm:constr type="w" for="ch" forName="composite" refType="w"/>
      <dgm:constr type="h" for="ch" forName="composite" refType="h"/>
      <dgm:constr type="w" for="ch" forName="parallelogramComposite" refType="w"/>
      <dgm:constr type="h" for="ch" forName="parallelogramComposite" refType="h"/>
      <dgm:constr type="w" for="ch" forName="parenttextcomposite" refType="w" fact="0.9"/>
      <dgm:constr type="h" for="ch" forName="parenttextcomposite" refType="h" fact="0.6"/>
      <dgm:constr type="h" for="ch" forName="sibTrans" refType="h" refFor="ch" refForName="composite" op="equ" fact="0.02"/>
      <dgm:constr type="h" for="ch" forName="sibTrans" op="equ"/>
    </dgm:constrLst>
    <dgm:forEach name="nodesForEach" axis="ch" ptType="node">
      <dgm:layoutNode name="parenttextcomposite">
        <dgm:alg type="composite">
          <dgm:param type="ar" val="11"/>
        </dgm:alg>
        <dgm:shape xmlns:r="http://schemas.openxmlformats.org/officeDocument/2006/relationships" r:blip="">
          <dgm:adjLst/>
        </dgm:shape>
        <dgm:constrLst>
          <dgm:constr type="h" for="ch" forName="parenttext" refType="h"/>
          <dgm:constr type="w" for="ch" forName="parenttext" refType="w"/>
        </dgm:constrLst>
        <dgm:layoutNode name="parenttext" styleLbl="revTx">
          <dgm:varLst>
            <dgm:chMax/>
            <dgm:chPref val="2"/>
            <dgm:bulletEnabled val="1"/>
          </dgm:varLst>
          <dgm:choose name="Name4">
            <dgm:if name="Name5" func="var" arg="dir" op="equ" val="norm">
              <dgm:alg type="tx">
                <dgm:param type="parTxLTRAlign" val="l"/>
                <dgm:param type="txAnchorVert" val="b"/>
              </dgm:alg>
            </dgm:if>
            <dgm:else name="Name6">
              <dgm:alg type="tx">
                <dgm:param type="parTxLTRAlign" val="r"/>
                <dgm:param type="txAnchorVert" val="b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choose name="Name7">
        <dgm:if name="Name8" axis="ch" ptType="node" func="cnt" op="gte" val="1">
          <dgm:layoutNode name="composite">
            <dgm:alg type="composite">
              <dgm:param type="ar" val="6"/>
            </dgm:alg>
            <dgm:shape xmlns:r="http://schemas.openxmlformats.org/officeDocument/2006/relationships" r:blip="">
              <dgm:adjLst/>
            </dgm:shape>
            <dgm:choose name="Name9">
              <dgm:if name="Name10" func="var" arg="dir" op="equ" val="norm">
                <dgm:constrLst>
                  <dgm:constr type="l" for="ch" forName="chevron1" refType="w" fact="0.0301"/>
                  <dgm:constr type="t" for="ch" forName="chevron1" refType="h" fact="0"/>
                  <dgm:constr type="w" for="ch" forName="chevron1" refType="w" fact="0.2106"/>
                  <dgm:constr type="h" for="ch" forName="chevron1" refType="h"/>
                  <dgm:constr type="l" for="ch" forName="chevron2" refType="w" fact="0.1566"/>
                  <dgm:constr type="t" for="ch" forName="chevron2" refType="h" fact="0"/>
                  <dgm:constr type="w" for="ch" forName="chevron2" refType="w" fact="0.2106"/>
                  <dgm:constr type="h" for="ch" forName="chevron2" refType="h"/>
                  <dgm:constr type="l" for="ch" forName="chevron3" refType="w" fact="0.2832"/>
                  <dgm:constr type="t" for="ch" forName="chevron3" refType="h" fact="0"/>
                  <dgm:constr type="w" for="ch" forName="chevron3" refType="w" fact="0.2106"/>
                  <dgm:constr type="h" for="ch" forName="chevron3" refType="h"/>
                  <dgm:constr type="l" for="ch" forName="chevron4" refType="w" fact="0.4097"/>
                  <dgm:constr type="t" for="ch" forName="chevron4" refType="h" fact="0"/>
                  <dgm:constr type="w" for="ch" forName="chevron4" refType="w" fact="0.2106"/>
                  <dgm:constr type="h" for="ch" forName="chevron4" refType="h"/>
                  <dgm:constr type="l" for="ch" forName="chevron5" refType="w" fact="0.5363"/>
                  <dgm:constr type="t" for="ch" forName="chevron5" refType="h" fact="0"/>
                  <dgm:constr type="w" for="ch" forName="chevron5" refType="w" fact="0.2106"/>
                  <dgm:constr type="h" for="ch" forName="chevron5" refType="h"/>
                  <dgm:constr type="l" for="ch" forName="chevron6" refType="w" fact="0.6628"/>
                  <dgm:constr type="t" for="ch" forName="chevron6" refType="h" fact="0"/>
                  <dgm:constr type="w" for="ch" forName="chevron6" refType="w" fact="0.2106"/>
                  <dgm:constr type="h" for="ch" forName="chevron6" refType="h"/>
                  <dgm:constr type="l" for="ch" forName="chevron7" refType="w" fact="0.7894"/>
                  <dgm:constr type="t" for="ch" forName="chevron7" refType="h" fact="0"/>
                  <dgm:constr type="w" for="ch" forName="chevron7" refType="w" fact="0.2106"/>
                  <dgm:constr type="h" for="ch" forName="chevron7" refType="h"/>
                  <dgm:constr type="l" for="ch" forName="childtext" refType="w" fact="0.0301"/>
                  <dgm:constr type="t" for="ch" forName="childtext" refType="h" fact="0.1"/>
                  <dgm:constr type="w" for="ch" forName="childtext" refType="w" fact="0.9117"/>
                  <dgm:constr type="h" for="ch" forName="childtext" refType="h" fact="0.8"/>
                </dgm:constrLst>
              </dgm:if>
              <dgm:else name="Name11">
                <dgm:constrLst>
                  <dgm:constr type="l" for="ch" forName="chevron1" refType="w" fact="0.0301"/>
                  <dgm:constr type="t" for="ch" forName="chevron1" refType="h" fact="0"/>
                  <dgm:constr type="w" for="ch" forName="chevron1" refType="w" fact="0.2106"/>
                  <dgm:constr type="h" for="ch" forName="chevron1" refType="h"/>
                  <dgm:constr type="l" for="ch" forName="chevron2" refType="w" fact="0.1566"/>
                  <dgm:constr type="t" for="ch" forName="chevron2" refType="h" fact="0"/>
                  <dgm:constr type="w" for="ch" forName="chevron2" refType="w" fact="0.2106"/>
                  <dgm:constr type="h" for="ch" forName="chevron2" refType="h"/>
                  <dgm:constr type="l" for="ch" forName="chevron3" refType="w" fact="0.2832"/>
                  <dgm:constr type="t" for="ch" forName="chevron3" refType="h" fact="0"/>
                  <dgm:constr type="w" for="ch" forName="chevron3" refType="w" fact="0.2106"/>
                  <dgm:constr type="h" for="ch" forName="chevron3" refType="h"/>
                  <dgm:constr type="l" for="ch" forName="chevron4" refType="w" fact="0.4097"/>
                  <dgm:constr type="t" for="ch" forName="chevron4" refType="h" fact="0"/>
                  <dgm:constr type="w" for="ch" forName="chevron4" refType="w" fact="0.2106"/>
                  <dgm:constr type="h" for="ch" forName="chevron4" refType="h"/>
                  <dgm:constr type="l" for="ch" forName="chevron5" refType="w" fact="0.5363"/>
                  <dgm:constr type="t" for="ch" forName="chevron5" refType="h" fact="0"/>
                  <dgm:constr type="w" for="ch" forName="chevron5" refType="w" fact="0.2106"/>
                  <dgm:constr type="h" for="ch" forName="chevron5" refType="h"/>
                  <dgm:constr type="l" for="ch" forName="chevron6" refType="w" fact="0.6628"/>
                  <dgm:constr type="t" for="ch" forName="chevron6" refType="h" fact="0"/>
                  <dgm:constr type="w" for="ch" forName="chevron6" refType="w" fact="0.2106"/>
                  <dgm:constr type="h" for="ch" forName="chevron6" refType="h"/>
                  <dgm:constr type="l" for="ch" forName="chevron7" refType="w" fact="0.7894"/>
                  <dgm:constr type="t" for="ch" forName="chevron7" refType="h" fact="0"/>
                  <dgm:constr type="w" for="ch" forName="chevron7" refType="w" fact="0.2106"/>
                  <dgm:constr type="h" for="ch" forName="chevron7" refType="h"/>
                  <dgm:constr type="l" for="ch" forName="childtext" refType="w" fact="0.0883"/>
                  <dgm:constr type="t" for="ch" forName="childtext" refType="h" fact="0.1"/>
                  <dgm:constr type="w" for="ch" forName="childtext" refType="w" fact="0.9117"/>
                  <dgm:constr type="h" for="ch" forName="childtext" refType="h" fact="0.8"/>
                </dgm:constrLst>
              </dgm:else>
            </dgm:choose>
            <dgm:ruleLst/>
            <dgm:layoutNode name="chevron1" styleLbl="alignNode1">
              <dgm:alg type="sp"/>
              <dgm:choose name="Name12">
                <dgm:if name="Name13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14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2" styleLbl="alignNode1">
              <dgm:alg type="sp"/>
              <dgm:choose name="Name15">
                <dgm:if name="Name16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17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3" styleLbl="alignNode1">
              <dgm:alg type="sp"/>
              <dgm:choose name="Name18">
                <dgm:if name="Name19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0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4" styleLbl="alignNode1">
              <dgm:alg type="sp"/>
              <dgm:choose name="Name21">
                <dgm:if name="Name22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3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5" styleLbl="alignNode1">
              <dgm:alg type="sp"/>
              <dgm:choose name="Name24">
                <dgm:if name="Name25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6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6" styleLbl="alignNode1">
              <dgm:alg type="sp"/>
              <dgm:choose name="Name27">
                <dgm:if name="Name28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9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7" styleLbl="alignNode1">
              <dgm:alg type="sp"/>
              <dgm:choose name="Name30">
                <dgm:if name="Name31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32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ildtext" styleLbl="solidFgAcc1">
              <dgm:varLst>
                <dgm:chMax/>
                <dgm:chPref val="0"/>
                <dgm:bulletEnabled val="1"/>
              </dgm:varLst>
              <dgm:choose name="Name33">
                <dgm:if name="Name34" func="var" arg="dir" op="equ" val="norm">
                  <dgm:alg type="tx">
                    <dgm:param type="parTxLTRAlign" val="l"/>
                    <dgm:param type="txAnchorVertCh" val="t"/>
                  </dgm:alg>
                </dgm:if>
                <dgm:else name="Name35">
                  <dgm:alg type="tx">
                    <dgm:param type="parTxLTRAlign" val="r"/>
                    <dgm:param type="shpTxLTRAlignCh" val="r"/>
                    <dgm:param type="txAnchorVertCh" val="t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2"/>
                <dgm:constr type="rMarg" refType="primFontSz" fact="0.2"/>
                <dgm:constr type="tMarg" refType="primFontSz" fact="0.2"/>
                <dgm:constr type="bMarg" refType="primFontSz" fact="0.2"/>
              </dgm:constrLst>
              <dgm:ruleLst>
                <dgm:rule type="primFontSz" val="5" fact="NaN" max="NaN"/>
              </dgm:ruleLst>
            </dgm:layoutNode>
          </dgm:layoutNode>
        </dgm:if>
        <dgm:else name="Name36">
          <dgm:layoutNode name="parallelogramComposite">
            <dgm:alg type="composite">
              <dgm:param type="ar" val="50"/>
            </dgm:alg>
            <dgm:shape xmlns:r="http://schemas.openxmlformats.org/officeDocument/2006/relationships" r:blip="">
              <dgm:adjLst/>
            </dgm:shape>
            <dgm:constrLst>
              <dgm:constr type="l" for="ch" forName="parallelogram1" refType="w" fact="0"/>
              <dgm:constr type="t" for="ch" forName="parallelogram1" refType="h" fact="0"/>
              <dgm:constr type="w" for="ch" forName="parallelogram1" refType="w" fact="0.12"/>
              <dgm:constr type="h" for="ch" forName="parallelogram1" refType="h"/>
              <dgm:constr type="l" for="ch" forName="parallelogram2" refType="w" fact="0.127"/>
              <dgm:constr type="t" for="ch" forName="parallelogram2" refType="h" fact="0"/>
              <dgm:constr type="w" for="ch" forName="parallelogram2" refType="w" fact="0.12"/>
              <dgm:constr type="h" for="ch" forName="parallelogram2" refType="h"/>
              <dgm:constr type="l" for="ch" forName="parallelogram3" refType="w" fact="0.254"/>
              <dgm:constr type="t" for="ch" forName="parallelogram3" refType="h" fact="0"/>
              <dgm:constr type="w" for="ch" forName="parallelogram3" refType="w" fact="0.12"/>
              <dgm:constr type="h" for="ch" forName="parallelogram3" refType="h"/>
              <dgm:constr type="l" for="ch" forName="parallelogram4" refType="w" fact="0.381"/>
              <dgm:constr type="t" for="ch" forName="parallelogram4" refType="h" fact="0"/>
              <dgm:constr type="w" for="ch" forName="parallelogram4" refType="w" fact="0.12"/>
              <dgm:constr type="h" for="ch" forName="parallelogram4" refType="h"/>
              <dgm:constr type="l" for="ch" forName="parallelogram5" refType="w" fact="0.508"/>
              <dgm:constr type="t" for="ch" forName="parallelogram5" refType="h" fact="0"/>
              <dgm:constr type="w" for="ch" forName="parallelogram5" refType="w" fact="0.12"/>
              <dgm:constr type="h" for="ch" forName="parallelogram5" refType="h"/>
              <dgm:constr type="l" for="ch" forName="parallelogram6" refType="w" fact="0.635"/>
              <dgm:constr type="t" for="ch" forName="parallelogram6" refType="h" fact="0"/>
              <dgm:constr type="w" for="ch" forName="parallelogram6" refType="w" fact="0.12"/>
              <dgm:constr type="h" for="ch" forName="parallelogram6" refType="h"/>
              <dgm:constr type="l" for="ch" forName="parallelogram7" refType="w" fact="0.762"/>
              <dgm:constr type="t" for="ch" forName="parallelogram7" refType="h" fact="0"/>
              <dgm:constr type="w" for="ch" forName="parallelogram7" refType="w" fact="0.12"/>
              <dgm:constr type="h" for="ch" forName="parallelogram7" refType="h"/>
            </dgm:constrLst>
            <dgm:ruleLst/>
            <dgm:layoutNode name="parallelogram1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2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3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4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5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6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7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</dgm:layoutNode>
        </dgm:else>
      </dgm:choos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VerticalAccentList">
  <dgm:title val=""/>
  <dgm:desc val=""/>
  <dgm:catLst>
    <dgm:cat type="list" pri="16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clrData>
  <dgm:layoutNode name="Name0">
    <dgm:varLst>
      <dgm:chMax/>
      <dgm:chPref/>
      <dgm:dir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refType="primFontSz" refFor="des" refForName="childtext" op="gte"/>
      <dgm:constr type="w" for="ch" forName="composite" refType="w"/>
      <dgm:constr type="h" for="ch" forName="composite" refType="h"/>
      <dgm:constr type="w" for="ch" forName="parallelogramComposite" refType="w"/>
      <dgm:constr type="h" for="ch" forName="parallelogramComposite" refType="h"/>
      <dgm:constr type="w" for="ch" forName="parenttextcomposite" refType="w" fact="0.9"/>
      <dgm:constr type="h" for="ch" forName="parenttextcomposite" refType="h" fact="0.6"/>
      <dgm:constr type="h" for="ch" forName="sibTrans" refType="h" refFor="ch" refForName="composite" op="equ" fact="0.02"/>
      <dgm:constr type="h" for="ch" forName="sibTrans" op="equ"/>
    </dgm:constrLst>
    <dgm:forEach name="nodesForEach" axis="ch" ptType="node">
      <dgm:layoutNode name="parenttextcomposite">
        <dgm:alg type="composite">
          <dgm:param type="ar" val="11"/>
        </dgm:alg>
        <dgm:shape xmlns:r="http://schemas.openxmlformats.org/officeDocument/2006/relationships" r:blip="">
          <dgm:adjLst/>
        </dgm:shape>
        <dgm:constrLst>
          <dgm:constr type="h" for="ch" forName="parenttext" refType="h"/>
          <dgm:constr type="w" for="ch" forName="parenttext" refType="w"/>
        </dgm:constrLst>
        <dgm:layoutNode name="parenttext" styleLbl="revTx">
          <dgm:varLst>
            <dgm:chMax/>
            <dgm:chPref val="2"/>
            <dgm:bulletEnabled val="1"/>
          </dgm:varLst>
          <dgm:choose name="Name4">
            <dgm:if name="Name5" func="var" arg="dir" op="equ" val="norm">
              <dgm:alg type="tx">
                <dgm:param type="parTxLTRAlign" val="l"/>
                <dgm:param type="txAnchorVert" val="b"/>
              </dgm:alg>
            </dgm:if>
            <dgm:else name="Name6">
              <dgm:alg type="tx">
                <dgm:param type="parTxLTRAlign" val="r"/>
                <dgm:param type="txAnchorVert" val="b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choose name="Name7">
        <dgm:if name="Name8" axis="ch" ptType="node" func="cnt" op="gte" val="1">
          <dgm:layoutNode name="composite">
            <dgm:alg type="composite">
              <dgm:param type="ar" val="6"/>
            </dgm:alg>
            <dgm:shape xmlns:r="http://schemas.openxmlformats.org/officeDocument/2006/relationships" r:blip="">
              <dgm:adjLst/>
            </dgm:shape>
            <dgm:choose name="Name9">
              <dgm:if name="Name10" func="var" arg="dir" op="equ" val="norm">
                <dgm:constrLst>
                  <dgm:constr type="l" for="ch" forName="chevron1" refType="w" fact="0.0301"/>
                  <dgm:constr type="t" for="ch" forName="chevron1" refType="h" fact="0"/>
                  <dgm:constr type="w" for="ch" forName="chevron1" refType="w" fact="0.2106"/>
                  <dgm:constr type="h" for="ch" forName="chevron1" refType="h"/>
                  <dgm:constr type="l" for="ch" forName="chevron2" refType="w" fact="0.1566"/>
                  <dgm:constr type="t" for="ch" forName="chevron2" refType="h" fact="0"/>
                  <dgm:constr type="w" for="ch" forName="chevron2" refType="w" fact="0.2106"/>
                  <dgm:constr type="h" for="ch" forName="chevron2" refType="h"/>
                  <dgm:constr type="l" for="ch" forName="chevron3" refType="w" fact="0.2832"/>
                  <dgm:constr type="t" for="ch" forName="chevron3" refType="h" fact="0"/>
                  <dgm:constr type="w" for="ch" forName="chevron3" refType="w" fact="0.2106"/>
                  <dgm:constr type="h" for="ch" forName="chevron3" refType="h"/>
                  <dgm:constr type="l" for="ch" forName="chevron4" refType="w" fact="0.4097"/>
                  <dgm:constr type="t" for="ch" forName="chevron4" refType="h" fact="0"/>
                  <dgm:constr type="w" for="ch" forName="chevron4" refType="w" fact="0.2106"/>
                  <dgm:constr type="h" for="ch" forName="chevron4" refType="h"/>
                  <dgm:constr type="l" for="ch" forName="chevron5" refType="w" fact="0.5363"/>
                  <dgm:constr type="t" for="ch" forName="chevron5" refType="h" fact="0"/>
                  <dgm:constr type="w" for="ch" forName="chevron5" refType="w" fact="0.2106"/>
                  <dgm:constr type="h" for="ch" forName="chevron5" refType="h"/>
                  <dgm:constr type="l" for="ch" forName="chevron6" refType="w" fact="0.6628"/>
                  <dgm:constr type="t" for="ch" forName="chevron6" refType="h" fact="0"/>
                  <dgm:constr type="w" for="ch" forName="chevron6" refType="w" fact="0.2106"/>
                  <dgm:constr type="h" for="ch" forName="chevron6" refType="h"/>
                  <dgm:constr type="l" for="ch" forName="chevron7" refType="w" fact="0.7894"/>
                  <dgm:constr type="t" for="ch" forName="chevron7" refType="h" fact="0"/>
                  <dgm:constr type="w" for="ch" forName="chevron7" refType="w" fact="0.2106"/>
                  <dgm:constr type="h" for="ch" forName="chevron7" refType="h"/>
                  <dgm:constr type="l" for="ch" forName="childtext" refType="w" fact="0.0301"/>
                  <dgm:constr type="t" for="ch" forName="childtext" refType="h" fact="0.1"/>
                  <dgm:constr type="w" for="ch" forName="childtext" refType="w" fact="0.9117"/>
                  <dgm:constr type="h" for="ch" forName="childtext" refType="h" fact="0.8"/>
                </dgm:constrLst>
              </dgm:if>
              <dgm:else name="Name11">
                <dgm:constrLst>
                  <dgm:constr type="l" for="ch" forName="chevron1" refType="w" fact="0.0301"/>
                  <dgm:constr type="t" for="ch" forName="chevron1" refType="h" fact="0"/>
                  <dgm:constr type="w" for="ch" forName="chevron1" refType="w" fact="0.2106"/>
                  <dgm:constr type="h" for="ch" forName="chevron1" refType="h"/>
                  <dgm:constr type="l" for="ch" forName="chevron2" refType="w" fact="0.1566"/>
                  <dgm:constr type="t" for="ch" forName="chevron2" refType="h" fact="0"/>
                  <dgm:constr type="w" for="ch" forName="chevron2" refType="w" fact="0.2106"/>
                  <dgm:constr type="h" for="ch" forName="chevron2" refType="h"/>
                  <dgm:constr type="l" for="ch" forName="chevron3" refType="w" fact="0.2832"/>
                  <dgm:constr type="t" for="ch" forName="chevron3" refType="h" fact="0"/>
                  <dgm:constr type="w" for="ch" forName="chevron3" refType="w" fact="0.2106"/>
                  <dgm:constr type="h" for="ch" forName="chevron3" refType="h"/>
                  <dgm:constr type="l" for="ch" forName="chevron4" refType="w" fact="0.4097"/>
                  <dgm:constr type="t" for="ch" forName="chevron4" refType="h" fact="0"/>
                  <dgm:constr type="w" for="ch" forName="chevron4" refType="w" fact="0.2106"/>
                  <dgm:constr type="h" for="ch" forName="chevron4" refType="h"/>
                  <dgm:constr type="l" for="ch" forName="chevron5" refType="w" fact="0.5363"/>
                  <dgm:constr type="t" for="ch" forName="chevron5" refType="h" fact="0"/>
                  <dgm:constr type="w" for="ch" forName="chevron5" refType="w" fact="0.2106"/>
                  <dgm:constr type="h" for="ch" forName="chevron5" refType="h"/>
                  <dgm:constr type="l" for="ch" forName="chevron6" refType="w" fact="0.6628"/>
                  <dgm:constr type="t" for="ch" forName="chevron6" refType="h" fact="0"/>
                  <dgm:constr type="w" for="ch" forName="chevron6" refType="w" fact="0.2106"/>
                  <dgm:constr type="h" for="ch" forName="chevron6" refType="h"/>
                  <dgm:constr type="l" for="ch" forName="chevron7" refType="w" fact="0.7894"/>
                  <dgm:constr type="t" for="ch" forName="chevron7" refType="h" fact="0"/>
                  <dgm:constr type="w" for="ch" forName="chevron7" refType="w" fact="0.2106"/>
                  <dgm:constr type="h" for="ch" forName="chevron7" refType="h"/>
                  <dgm:constr type="l" for="ch" forName="childtext" refType="w" fact="0.0883"/>
                  <dgm:constr type="t" for="ch" forName="childtext" refType="h" fact="0.1"/>
                  <dgm:constr type="w" for="ch" forName="childtext" refType="w" fact="0.9117"/>
                  <dgm:constr type="h" for="ch" forName="childtext" refType="h" fact="0.8"/>
                </dgm:constrLst>
              </dgm:else>
            </dgm:choose>
            <dgm:ruleLst/>
            <dgm:layoutNode name="chevron1" styleLbl="alignNode1">
              <dgm:alg type="sp"/>
              <dgm:choose name="Name12">
                <dgm:if name="Name13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14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2" styleLbl="alignNode1">
              <dgm:alg type="sp"/>
              <dgm:choose name="Name15">
                <dgm:if name="Name16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17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3" styleLbl="alignNode1">
              <dgm:alg type="sp"/>
              <dgm:choose name="Name18">
                <dgm:if name="Name19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0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4" styleLbl="alignNode1">
              <dgm:alg type="sp"/>
              <dgm:choose name="Name21">
                <dgm:if name="Name22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3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5" styleLbl="alignNode1">
              <dgm:alg type="sp"/>
              <dgm:choose name="Name24">
                <dgm:if name="Name25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6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6" styleLbl="alignNode1">
              <dgm:alg type="sp"/>
              <dgm:choose name="Name27">
                <dgm:if name="Name28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9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7" styleLbl="alignNode1">
              <dgm:alg type="sp"/>
              <dgm:choose name="Name30">
                <dgm:if name="Name31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32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ildtext" styleLbl="solidFgAcc1">
              <dgm:varLst>
                <dgm:chMax/>
                <dgm:chPref val="0"/>
                <dgm:bulletEnabled val="1"/>
              </dgm:varLst>
              <dgm:choose name="Name33">
                <dgm:if name="Name34" func="var" arg="dir" op="equ" val="norm">
                  <dgm:alg type="tx">
                    <dgm:param type="parTxLTRAlign" val="l"/>
                    <dgm:param type="txAnchorVertCh" val="t"/>
                  </dgm:alg>
                </dgm:if>
                <dgm:else name="Name35">
                  <dgm:alg type="tx">
                    <dgm:param type="parTxLTRAlign" val="r"/>
                    <dgm:param type="shpTxLTRAlignCh" val="r"/>
                    <dgm:param type="txAnchorVertCh" val="t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2"/>
                <dgm:constr type="rMarg" refType="primFontSz" fact="0.2"/>
                <dgm:constr type="tMarg" refType="primFontSz" fact="0.2"/>
                <dgm:constr type="bMarg" refType="primFontSz" fact="0.2"/>
              </dgm:constrLst>
              <dgm:ruleLst>
                <dgm:rule type="primFontSz" val="5" fact="NaN" max="NaN"/>
              </dgm:ruleLst>
            </dgm:layoutNode>
          </dgm:layoutNode>
        </dgm:if>
        <dgm:else name="Name36">
          <dgm:layoutNode name="parallelogramComposite">
            <dgm:alg type="composite">
              <dgm:param type="ar" val="50"/>
            </dgm:alg>
            <dgm:shape xmlns:r="http://schemas.openxmlformats.org/officeDocument/2006/relationships" r:blip="">
              <dgm:adjLst/>
            </dgm:shape>
            <dgm:constrLst>
              <dgm:constr type="l" for="ch" forName="parallelogram1" refType="w" fact="0"/>
              <dgm:constr type="t" for="ch" forName="parallelogram1" refType="h" fact="0"/>
              <dgm:constr type="w" for="ch" forName="parallelogram1" refType="w" fact="0.12"/>
              <dgm:constr type="h" for="ch" forName="parallelogram1" refType="h"/>
              <dgm:constr type="l" for="ch" forName="parallelogram2" refType="w" fact="0.127"/>
              <dgm:constr type="t" for="ch" forName="parallelogram2" refType="h" fact="0"/>
              <dgm:constr type="w" for="ch" forName="parallelogram2" refType="w" fact="0.12"/>
              <dgm:constr type="h" for="ch" forName="parallelogram2" refType="h"/>
              <dgm:constr type="l" for="ch" forName="parallelogram3" refType="w" fact="0.254"/>
              <dgm:constr type="t" for="ch" forName="parallelogram3" refType="h" fact="0"/>
              <dgm:constr type="w" for="ch" forName="parallelogram3" refType="w" fact="0.12"/>
              <dgm:constr type="h" for="ch" forName="parallelogram3" refType="h"/>
              <dgm:constr type="l" for="ch" forName="parallelogram4" refType="w" fact="0.381"/>
              <dgm:constr type="t" for="ch" forName="parallelogram4" refType="h" fact="0"/>
              <dgm:constr type="w" for="ch" forName="parallelogram4" refType="w" fact="0.12"/>
              <dgm:constr type="h" for="ch" forName="parallelogram4" refType="h"/>
              <dgm:constr type="l" for="ch" forName="parallelogram5" refType="w" fact="0.508"/>
              <dgm:constr type="t" for="ch" forName="parallelogram5" refType="h" fact="0"/>
              <dgm:constr type="w" for="ch" forName="parallelogram5" refType="w" fact="0.12"/>
              <dgm:constr type="h" for="ch" forName="parallelogram5" refType="h"/>
              <dgm:constr type="l" for="ch" forName="parallelogram6" refType="w" fact="0.635"/>
              <dgm:constr type="t" for="ch" forName="parallelogram6" refType="h" fact="0"/>
              <dgm:constr type="w" for="ch" forName="parallelogram6" refType="w" fact="0.12"/>
              <dgm:constr type="h" for="ch" forName="parallelogram6" refType="h"/>
              <dgm:constr type="l" for="ch" forName="parallelogram7" refType="w" fact="0.762"/>
              <dgm:constr type="t" for="ch" forName="parallelogram7" refType="h" fact="0"/>
              <dgm:constr type="w" for="ch" forName="parallelogram7" refType="w" fact="0.12"/>
              <dgm:constr type="h" for="ch" forName="parallelogram7" refType="h"/>
            </dgm:constrLst>
            <dgm:ruleLst/>
            <dgm:layoutNode name="parallelogram1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2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3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4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5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6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7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</dgm:layoutNode>
        </dgm:else>
      </dgm:choos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D3954B-2477-427D-92FA-CB1744F897B8}" type="datetimeFigureOut">
              <a:rPr lang="tr-TR" smtClean="0"/>
              <a:t>22.01.2018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5F037-1363-41CF-8042-5D02CE5DAE4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334931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D3954B-2477-427D-92FA-CB1744F897B8}" type="datetimeFigureOut">
              <a:rPr lang="tr-TR" smtClean="0"/>
              <a:t>22.01.2018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5F037-1363-41CF-8042-5D02CE5DAE4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526103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D3954B-2477-427D-92FA-CB1744F897B8}" type="datetimeFigureOut">
              <a:rPr lang="tr-TR" smtClean="0"/>
              <a:t>22.01.2018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5F037-1363-41CF-8042-5D02CE5DAE4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30372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D3954B-2477-427D-92FA-CB1744F897B8}" type="datetimeFigureOut">
              <a:rPr lang="tr-TR" smtClean="0"/>
              <a:t>22.01.2018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5F037-1363-41CF-8042-5D02CE5DAE4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573115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D3954B-2477-427D-92FA-CB1744F897B8}" type="datetimeFigureOut">
              <a:rPr lang="tr-TR" smtClean="0"/>
              <a:t>22.01.2018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5F037-1363-41CF-8042-5D02CE5DAE4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43807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D3954B-2477-427D-92FA-CB1744F897B8}" type="datetimeFigureOut">
              <a:rPr lang="tr-TR" smtClean="0"/>
              <a:t>22.01.2018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5F037-1363-41CF-8042-5D02CE5DAE4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010319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D3954B-2477-427D-92FA-CB1744F897B8}" type="datetimeFigureOut">
              <a:rPr lang="tr-TR" smtClean="0"/>
              <a:t>22.01.2018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5F037-1363-41CF-8042-5D02CE5DAE4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795988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D3954B-2477-427D-92FA-CB1744F897B8}" type="datetimeFigureOut">
              <a:rPr lang="tr-TR" smtClean="0"/>
              <a:t>22.01.2018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5F037-1363-41CF-8042-5D02CE5DAE4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945941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D3954B-2477-427D-92FA-CB1744F897B8}" type="datetimeFigureOut">
              <a:rPr lang="tr-TR" smtClean="0"/>
              <a:t>22.01.2018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5F037-1363-41CF-8042-5D02CE5DAE4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877755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D3954B-2477-427D-92FA-CB1744F897B8}" type="datetimeFigureOut">
              <a:rPr lang="tr-TR" smtClean="0"/>
              <a:t>22.01.2018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5F037-1363-41CF-8042-5D02CE5DAE4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679713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D3954B-2477-427D-92FA-CB1744F897B8}" type="datetimeFigureOut">
              <a:rPr lang="tr-TR" smtClean="0"/>
              <a:t>22.01.2018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5F037-1363-41CF-8042-5D02CE5DAE4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669871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D3954B-2477-427D-92FA-CB1744F897B8}" type="datetimeFigureOut">
              <a:rPr lang="tr-TR" smtClean="0"/>
              <a:t>22.01.2018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55F037-1363-41CF-8042-5D02CE5DAE4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138063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4" Type="http://schemas.openxmlformats.org/officeDocument/2006/relationships/diagramQuickStyle" Target="../diagrams/quickStyle2.xml"/><Relationship Id="rId5" Type="http://schemas.openxmlformats.org/officeDocument/2006/relationships/diagramColors" Target="../diagrams/colors2.xml"/><Relationship Id="rId6" Type="http://schemas.microsoft.com/office/2007/relationships/diagramDrawing" Target="../diagrams/drawing2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err="1" smtClean="0"/>
              <a:t>Ruminantlarda</a:t>
            </a:r>
            <a:r>
              <a:rPr lang="tr-TR" dirty="0" smtClean="0"/>
              <a:t> gebelik fizyolojisi ve patolojisi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Prof. Dr. Rıfat Vural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56232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Gebelik Kayıplarının </a:t>
            </a:r>
            <a:r>
              <a:rPr lang="tr-TR" dirty="0" smtClean="0"/>
              <a:t>Nedenleri-7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Enfeksiyöz</a:t>
            </a:r>
            <a:r>
              <a:rPr lang="tr-TR" dirty="0" smtClean="0"/>
              <a:t> hastalıklar</a:t>
            </a:r>
          </a:p>
          <a:p>
            <a:pPr lvl="1"/>
            <a:r>
              <a:rPr lang="tr-TR" dirty="0" smtClean="0"/>
              <a:t>Bakteriyel nedenler</a:t>
            </a:r>
          </a:p>
          <a:p>
            <a:pPr lvl="2"/>
            <a:r>
              <a:rPr lang="tr-TR" dirty="0" err="1" smtClean="0"/>
              <a:t>Brusellozis</a:t>
            </a:r>
            <a:r>
              <a:rPr lang="tr-TR" dirty="0" smtClean="0"/>
              <a:t>/</a:t>
            </a:r>
            <a:r>
              <a:rPr lang="tr-TR" dirty="0" err="1" smtClean="0"/>
              <a:t>Tuberkulosis</a:t>
            </a:r>
            <a:r>
              <a:rPr lang="tr-TR" dirty="0" smtClean="0"/>
              <a:t>/</a:t>
            </a:r>
            <a:r>
              <a:rPr lang="tr-TR" dirty="0" err="1" smtClean="0"/>
              <a:t>Leptosprosis</a:t>
            </a:r>
            <a:r>
              <a:rPr lang="tr-TR" dirty="0" smtClean="0"/>
              <a:t>/</a:t>
            </a:r>
            <a:r>
              <a:rPr lang="tr-TR" dirty="0" err="1" smtClean="0"/>
              <a:t>listeriosis</a:t>
            </a:r>
            <a:endParaRPr lang="tr-TR" dirty="0" smtClean="0"/>
          </a:p>
          <a:p>
            <a:pPr lvl="1"/>
            <a:r>
              <a:rPr lang="tr-TR" dirty="0" err="1" smtClean="0"/>
              <a:t>Viral</a:t>
            </a:r>
            <a:r>
              <a:rPr lang="tr-TR" dirty="0" smtClean="0"/>
              <a:t> etkenler</a:t>
            </a:r>
          </a:p>
          <a:p>
            <a:pPr lvl="2"/>
            <a:r>
              <a:rPr lang="tr-TR" dirty="0" smtClean="0"/>
              <a:t>BVD / IBR /Mavi Dil</a:t>
            </a:r>
          </a:p>
          <a:p>
            <a:pPr lvl="1"/>
            <a:r>
              <a:rPr lang="tr-TR" dirty="0" err="1" smtClean="0"/>
              <a:t>Paraziter</a:t>
            </a:r>
            <a:r>
              <a:rPr lang="tr-TR" dirty="0" smtClean="0"/>
              <a:t> etkenler </a:t>
            </a:r>
          </a:p>
          <a:p>
            <a:pPr lvl="2"/>
            <a:r>
              <a:rPr lang="tr-TR" dirty="0" err="1" smtClean="0"/>
              <a:t>Neosporosis</a:t>
            </a:r>
            <a:r>
              <a:rPr lang="tr-TR" dirty="0" smtClean="0"/>
              <a:t> /</a:t>
            </a:r>
            <a:r>
              <a:rPr lang="tr-TR" dirty="0" err="1" smtClean="0"/>
              <a:t>Toxoplasmosis</a:t>
            </a:r>
            <a:endParaRPr lang="tr-TR" dirty="0" smtClean="0"/>
          </a:p>
          <a:p>
            <a:pPr lvl="1"/>
            <a:r>
              <a:rPr lang="tr-TR" dirty="0" err="1" smtClean="0"/>
              <a:t>Mikotoksikozisis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984276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Gebelik Kayıplarının Önlenmesi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dirty="0" smtClean="0"/>
              <a:t>Kaliteli Kaba Yem-Dengeli </a:t>
            </a:r>
            <a:r>
              <a:rPr lang="tr-TR" dirty="0" err="1" smtClean="0"/>
              <a:t>rasyon</a:t>
            </a:r>
            <a:r>
              <a:rPr lang="tr-TR" dirty="0" smtClean="0"/>
              <a:t>-yeterli yemlik</a:t>
            </a:r>
          </a:p>
          <a:p>
            <a:r>
              <a:rPr lang="tr-TR" dirty="0" smtClean="0"/>
              <a:t>VKS takibi , </a:t>
            </a:r>
            <a:r>
              <a:rPr lang="tr-TR" dirty="0" err="1" smtClean="0"/>
              <a:t>obezitenin</a:t>
            </a:r>
            <a:r>
              <a:rPr lang="tr-TR" dirty="0" smtClean="0"/>
              <a:t> önlenmesi</a:t>
            </a:r>
          </a:p>
          <a:p>
            <a:r>
              <a:rPr lang="tr-TR" dirty="0" smtClean="0"/>
              <a:t>Yem hijyeni-MİKOTOKSİKOZİSİN önlenmesi</a:t>
            </a:r>
          </a:p>
          <a:p>
            <a:r>
              <a:rPr lang="tr-TR" dirty="0" smtClean="0"/>
              <a:t>Tohumlama anında ani yem değişimlerinin önlenmesi</a:t>
            </a:r>
          </a:p>
          <a:p>
            <a:r>
              <a:rPr lang="tr-TR" dirty="0" smtClean="0"/>
              <a:t>Yüksek protein içeriğinden kaçınılması</a:t>
            </a:r>
          </a:p>
          <a:p>
            <a:r>
              <a:rPr lang="tr-TR" dirty="0" smtClean="0"/>
              <a:t>Kızgınlık takibi-yanlış zamanda tohumlama</a:t>
            </a:r>
          </a:p>
          <a:p>
            <a:r>
              <a:rPr lang="tr-TR" dirty="0" smtClean="0"/>
              <a:t>Yüksek kaliteli semen/saklama/genetik testler</a:t>
            </a:r>
          </a:p>
          <a:p>
            <a:r>
              <a:rPr lang="tr-TR" dirty="0" smtClean="0"/>
              <a:t>Isı stresine karşı önlem </a:t>
            </a:r>
          </a:p>
          <a:p>
            <a:r>
              <a:rPr lang="tr-TR" dirty="0" err="1" smtClean="0"/>
              <a:t>İnsulin</a:t>
            </a:r>
            <a:r>
              <a:rPr lang="tr-TR" dirty="0" smtClean="0"/>
              <a:t> ve IGF-1 düzeyi takibi</a:t>
            </a:r>
          </a:p>
          <a:p>
            <a:r>
              <a:rPr lang="tr-TR" dirty="0" smtClean="0"/>
              <a:t>MERA SİSTEMİNE DAYALI YETİŞTİRME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9539601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İneklerde </a:t>
            </a:r>
            <a:r>
              <a:rPr lang="tr-TR" dirty="0" err="1" smtClean="0"/>
              <a:t>Vagina</a:t>
            </a:r>
            <a:r>
              <a:rPr lang="tr-TR" dirty="0" smtClean="0"/>
              <a:t> Sarkması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tr-TR" dirty="0" smtClean="0"/>
          </a:p>
          <a:p>
            <a:r>
              <a:rPr lang="tr-TR" dirty="0" smtClean="0"/>
              <a:t>Gebeliğin son 1/3 döneminde</a:t>
            </a:r>
          </a:p>
          <a:p>
            <a:r>
              <a:rPr lang="tr-TR" dirty="0" smtClean="0"/>
              <a:t>Güç doğum sonrası</a:t>
            </a:r>
          </a:p>
          <a:p>
            <a:r>
              <a:rPr lang="tr-TR" dirty="0" err="1" smtClean="0"/>
              <a:t>Foliküler</a:t>
            </a:r>
            <a:r>
              <a:rPr lang="tr-TR" dirty="0" smtClean="0"/>
              <a:t> kist olguları veya </a:t>
            </a:r>
            <a:r>
              <a:rPr lang="tr-TR" dirty="0" err="1" smtClean="0"/>
              <a:t>östrüs</a:t>
            </a:r>
            <a:r>
              <a:rPr lang="tr-TR" dirty="0" smtClean="0"/>
              <a:t> döneminde </a:t>
            </a:r>
          </a:p>
          <a:p>
            <a:r>
              <a:rPr lang="tr-TR" dirty="0" smtClean="0"/>
              <a:t>Embriyo verici hayvanlarda karşılaşılır. 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2262816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Vagina</a:t>
            </a:r>
            <a:r>
              <a:rPr lang="tr-TR" dirty="0" smtClean="0"/>
              <a:t> sarkmasının nedenleri-1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Genetik </a:t>
            </a:r>
          </a:p>
          <a:p>
            <a:pPr lvl="1"/>
            <a:r>
              <a:rPr lang="tr-TR" dirty="0" smtClean="0"/>
              <a:t>Etçil ırklarda daha sık rastlanır (</a:t>
            </a:r>
            <a:r>
              <a:rPr lang="tr-TR" dirty="0" err="1" smtClean="0"/>
              <a:t>Hereford</a:t>
            </a:r>
            <a:r>
              <a:rPr lang="tr-TR" dirty="0" smtClean="0"/>
              <a:t>/</a:t>
            </a:r>
            <a:r>
              <a:rPr lang="tr-TR" dirty="0" err="1" smtClean="0"/>
              <a:t>Charalois</a:t>
            </a:r>
            <a:r>
              <a:rPr lang="tr-TR" dirty="0" smtClean="0"/>
              <a:t> /</a:t>
            </a:r>
            <a:r>
              <a:rPr lang="tr-TR" dirty="0" err="1" smtClean="0"/>
              <a:t>Limousin</a:t>
            </a:r>
            <a:r>
              <a:rPr lang="tr-TR" dirty="0" smtClean="0"/>
              <a:t>)</a:t>
            </a:r>
          </a:p>
          <a:p>
            <a:pPr lvl="1"/>
            <a:r>
              <a:rPr lang="tr-TR" dirty="0" err="1" smtClean="0"/>
              <a:t>Matrix</a:t>
            </a:r>
            <a:r>
              <a:rPr lang="tr-TR" dirty="0" smtClean="0"/>
              <a:t> </a:t>
            </a:r>
            <a:r>
              <a:rPr lang="tr-TR" dirty="0" err="1" smtClean="0"/>
              <a:t>metalloproteinaz</a:t>
            </a:r>
            <a:r>
              <a:rPr lang="tr-TR" dirty="0" smtClean="0"/>
              <a:t> (MMP-1) / </a:t>
            </a:r>
            <a:r>
              <a:rPr lang="tr-TR" dirty="0" err="1" smtClean="0"/>
              <a:t>Tissue</a:t>
            </a:r>
            <a:r>
              <a:rPr lang="tr-TR" dirty="0" smtClean="0"/>
              <a:t> </a:t>
            </a:r>
            <a:r>
              <a:rPr lang="tr-TR" dirty="0" err="1" smtClean="0"/>
              <a:t>inhibitor</a:t>
            </a:r>
            <a:r>
              <a:rPr lang="tr-TR" dirty="0" smtClean="0"/>
              <a:t> protein of MMP-1 (TIMP-1) oranı : yüksek MMP-1 oranı </a:t>
            </a:r>
            <a:r>
              <a:rPr lang="tr-TR" dirty="0" err="1" smtClean="0"/>
              <a:t>kollegan</a:t>
            </a:r>
            <a:r>
              <a:rPr lang="tr-TR" dirty="0" smtClean="0"/>
              <a:t> dokuları yıkımlar .</a:t>
            </a:r>
          </a:p>
          <a:p>
            <a:pPr lvl="1"/>
            <a:r>
              <a:rPr lang="tr-TR" dirty="0" smtClean="0"/>
              <a:t>Olgu yavrulara aktarılır.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5986193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Vagina</a:t>
            </a:r>
            <a:r>
              <a:rPr lang="tr-TR" dirty="0"/>
              <a:t> sarkmasının </a:t>
            </a:r>
            <a:r>
              <a:rPr lang="tr-TR" dirty="0" smtClean="0"/>
              <a:t>nedenleri-2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Beslenme </a:t>
            </a:r>
          </a:p>
          <a:p>
            <a:pPr lvl="1"/>
            <a:r>
              <a:rPr lang="tr-TR" dirty="0" smtClean="0"/>
              <a:t>Kötü kaliteli kaba yem</a:t>
            </a:r>
          </a:p>
          <a:p>
            <a:pPr lvl="1"/>
            <a:r>
              <a:rPr lang="tr-TR" dirty="0" smtClean="0"/>
              <a:t>Yüksek miktarda konsantre yem </a:t>
            </a:r>
          </a:p>
          <a:p>
            <a:pPr lvl="1"/>
            <a:r>
              <a:rPr lang="tr-TR" dirty="0" err="1" smtClean="0"/>
              <a:t>Hipokalsemi</a:t>
            </a:r>
            <a:endParaRPr lang="tr-TR" dirty="0" smtClean="0"/>
          </a:p>
          <a:p>
            <a:pPr lvl="1"/>
            <a:r>
              <a:rPr lang="tr-TR" dirty="0" smtClean="0"/>
              <a:t>Yüksek </a:t>
            </a:r>
            <a:r>
              <a:rPr lang="tr-TR" dirty="0" err="1" smtClean="0"/>
              <a:t>fito-östrogen</a:t>
            </a:r>
            <a:r>
              <a:rPr lang="tr-TR" dirty="0" smtClean="0"/>
              <a:t> içerikli gıdalarla besleme</a:t>
            </a:r>
          </a:p>
          <a:p>
            <a:pPr lvl="2"/>
            <a:r>
              <a:rPr lang="tr-TR" dirty="0" smtClean="0"/>
              <a:t>Yonca</a:t>
            </a:r>
          </a:p>
          <a:p>
            <a:pPr lvl="2"/>
            <a:r>
              <a:rPr lang="tr-TR" dirty="0" smtClean="0"/>
              <a:t>Baklagiller (soya fasulyesi)</a:t>
            </a:r>
          </a:p>
          <a:p>
            <a:pPr lvl="2"/>
            <a:r>
              <a:rPr lang="tr-TR" dirty="0" smtClean="0"/>
              <a:t>Mercimek </a:t>
            </a:r>
          </a:p>
        </p:txBody>
      </p:sp>
    </p:spTree>
    <p:extLst>
      <p:ext uri="{BB962C8B-B14F-4D97-AF65-F5344CB8AC3E}">
        <p14:creationId xmlns:p14="http://schemas.microsoft.com/office/powerpoint/2010/main" val="306306340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Vagina</a:t>
            </a:r>
            <a:r>
              <a:rPr lang="tr-TR" dirty="0"/>
              <a:t> sarkmasının </a:t>
            </a:r>
            <a:r>
              <a:rPr lang="tr-TR" dirty="0" smtClean="0"/>
              <a:t>nedenleri-3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r>
              <a:rPr lang="tr-TR" sz="12800" dirty="0" smtClean="0"/>
              <a:t>Yem Hijyeni-MİKOTOKSİKOZİS</a:t>
            </a:r>
          </a:p>
          <a:p>
            <a:endParaRPr lang="tr-TR" sz="12800" dirty="0" smtClean="0"/>
          </a:p>
          <a:p>
            <a:pPr lvl="1"/>
            <a:r>
              <a:rPr lang="tr-TR" sz="11200" dirty="0" err="1"/>
              <a:t>Fusariumlar</a:t>
            </a:r>
            <a:r>
              <a:rPr lang="tr-TR" sz="11200" dirty="0"/>
              <a:t> tarafından salgılanan «</a:t>
            </a:r>
            <a:r>
              <a:rPr lang="tr-TR" sz="11200" dirty="0" err="1"/>
              <a:t>Zeoralenone</a:t>
            </a:r>
            <a:r>
              <a:rPr lang="tr-TR" sz="11200" dirty="0"/>
              <a:t>»</a:t>
            </a:r>
          </a:p>
          <a:p>
            <a:pPr lvl="1"/>
            <a:r>
              <a:rPr lang="tr-TR" sz="11200" dirty="0" err="1"/>
              <a:t>Östrodiol</a:t>
            </a:r>
            <a:r>
              <a:rPr lang="tr-TR" sz="11200" dirty="0"/>
              <a:t> 17 beta reseptörlerine bağlanır.</a:t>
            </a:r>
          </a:p>
          <a:p>
            <a:pPr lvl="1"/>
            <a:r>
              <a:rPr lang="tr-TR" sz="11200" dirty="0"/>
              <a:t>Vulva-</a:t>
            </a:r>
            <a:r>
              <a:rPr lang="tr-TR" sz="11200" dirty="0" err="1"/>
              <a:t>vaginit</a:t>
            </a:r>
            <a:r>
              <a:rPr lang="tr-TR" sz="11200" dirty="0"/>
              <a:t> / vulva ödemi/</a:t>
            </a:r>
            <a:r>
              <a:rPr lang="tr-TR" sz="11200" dirty="0" err="1"/>
              <a:t>servikal</a:t>
            </a:r>
            <a:r>
              <a:rPr lang="tr-TR" sz="11200" dirty="0"/>
              <a:t> mukus akıntısı / meme dokusunun gelişimi neden olur</a:t>
            </a:r>
            <a:r>
              <a:rPr lang="tr-TR" sz="12800" dirty="0"/>
              <a:t>.</a:t>
            </a:r>
          </a:p>
          <a:p>
            <a:pPr marL="0" indent="0">
              <a:buNone/>
            </a:pPr>
            <a:endParaRPr lang="tr-TR" sz="12800" dirty="0" smtClean="0"/>
          </a:p>
          <a:p>
            <a:pPr lvl="1"/>
            <a:r>
              <a:rPr lang="tr-TR" sz="12800" dirty="0" err="1" smtClean="0"/>
              <a:t>Pl</a:t>
            </a:r>
            <a:r>
              <a:rPr lang="tr-TR" dirty="0" err="1"/>
              <a:t>Fusariumlar</a:t>
            </a:r>
            <a:r>
              <a:rPr lang="tr-TR" dirty="0"/>
              <a:t> tarafından salgılanan «</a:t>
            </a:r>
            <a:r>
              <a:rPr lang="tr-TR" dirty="0" err="1"/>
              <a:t>Zeoralenone</a:t>
            </a:r>
            <a:r>
              <a:rPr lang="tr-TR" dirty="0"/>
              <a:t>»</a:t>
            </a:r>
          </a:p>
          <a:p>
            <a:pPr lvl="1"/>
            <a:r>
              <a:rPr lang="tr-TR" dirty="0" err="1"/>
              <a:t>Östrodiol</a:t>
            </a:r>
            <a:r>
              <a:rPr lang="tr-TR" dirty="0"/>
              <a:t> 17 beta reseptörlerine bağlanır.</a:t>
            </a:r>
          </a:p>
          <a:p>
            <a:pPr lvl="1"/>
            <a:r>
              <a:rPr lang="tr-TR" dirty="0"/>
              <a:t>Vulva-</a:t>
            </a:r>
            <a:r>
              <a:rPr lang="tr-TR" dirty="0" err="1"/>
              <a:t>vaginit</a:t>
            </a:r>
            <a:r>
              <a:rPr lang="tr-TR" dirty="0"/>
              <a:t> / vulva ödemi/</a:t>
            </a:r>
            <a:r>
              <a:rPr lang="tr-TR" dirty="0" err="1"/>
              <a:t>servikal</a:t>
            </a:r>
            <a:r>
              <a:rPr lang="tr-TR" dirty="0"/>
              <a:t> mukus akıntısı / meme dokusunun gelişimi neden olur.</a:t>
            </a:r>
          </a:p>
          <a:p>
            <a:r>
              <a:rPr lang="tr-TR" sz="12800" dirty="0" err="1" smtClean="0"/>
              <a:t>asenta</a:t>
            </a:r>
            <a:r>
              <a:rPr lang="tr-TR" sz="12800" dirty="0" smtClean="0"/>
              <a:t> kaynaklı </a:t>
            </a:r>
            <a:r>
              <a:rPr lang="tr-TR" sz="12800" dirty="0" err="1" smtClean="0"/>
              <a:t>östrogen</a:t>
            </a:r>
            <a:r>
              <a:rPr lang="tr-TR" sz="12800" dirty="0" smtClean="0"/>
              <a:t> hormonu artışı</a:t>
            </a:r>
          </a:p>
          <a:p>
            <a:endParaRPr lang="tr-TR" sz="12800" dirty="0"/>
          </a:p>
          <a:p>
            <a:endParaRPr lang="tr-TR" sz="12800" dirty="0" smtClean="0"/>
          </a:p>
          <a:p>
            <a:pPr marL="0" indent="0">
              <a:buNone/>
            </a:pPr>
            <a:endParaRPr lang="tr-TR" dirty="0"/>
          </a:p>
          <a:p>
            <a:endParaRPr lang="tr-TR" dirty="0" smtClean="0"/>
          </a:p>
          <a:p>
            <a:endParaRPr lang="tr-TR" dirty="0" smtClean="0"/>
          </a:p>
          <a:p>
            <a:pPr marL="457200" lvl="1" indent="0">
              <a:buNone/>
            </a:pPr>
            <a:r>
              <a:rPr lang="tr-TR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16124776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Klinik Görünüm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Birinci Derece : </a:t>
            </a:r>
            <a:r>
              <a:rPr lang="tr-TR" dirty="0" err="1" smtClean="0"/>
              <a:t>vvagina</a:t>
            </a:r>
            <a:r>
              <a:rPr lang="tr-TR" dirty="0" smtClean="0"/>
              <a:t> mukozasının hayvan yattığında gözlenmesi</a:t>
            </a:r>
          </a:p>
          <a:p>
            <a:r>
              <a:rPr lang="tr-TR" dirty="0" smtClean="0"/>
              <a:t>İkinci Derece : </a:t>
            </a:r>
            <a:r>
              <a:rPr lang="tr-TR" dirty="0" err="1" smtClean="0"/>
              <a:t>Vagina</a:t>
            </a:r>
            <a:r>
              <a:rPr lang="tr-TR" dirty="0" smtClean="0"/>
              <a:t> mukozası hayvan ayakta veya yatarken sürekli dışarıda</a:t>
            </a:r>
          </a:p>
          <a:p>
            <a:r>
              <a:rPr lang="tr-TR" dirty="0" smtClean="0"/>
              <a:t>Üçüncü Derece : </a:t>
            </a:r>
            <a:r>
              <a:rPr lang="tr-TR" dirty="0" err="1" smtClean="0"/>
              <a:t>Vagina</a:t>
            </a:r>
            <a:r>
              <a:rPr lang="tr-TR" dirty="0" smtClean="0"/>
              <a:t> mukozası </a:t>
            </a:r>
            <a:r>
              <a:rPr lang="tr-TR" dirty="0" err="1" smtClean="0"/>
              <a:t>serviks</a:t>
            </a:r>
            <a:r>
              <a:rPr lang="tr-TR" dirty="0" smtClean="0"/>
              <a:t> ile birlikte dışarı sarkar.</a:t>
            </a:r>
          </a:p>
          <a:p>
            <a:r>
              <a:rPr lang="tr-TR" dirty="0" smtClean="0"/>
              <a:t>Dördüncü Derece : </a:t>
            </a:r>
            <a:r>
              <a:rPr lang="tr-TR" dirty="0" err="1" smtClean="0"/>
              <a:t>Vagina</a:t>
            </a:r>
            <a:r>
              <a:rPr lang="tr-TR" dirty="0" smtClean="0"/>
              <a:t> mukozası nekrotik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7975273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err="1" smtClean="0"/>
              <a:t>Vagina</a:t>
            </a:r>
            <a:r>
              <a:rPr lang="tr-TR" dirty="0" smtClean="0"/>
              <a:t> sarkmasının komplikasyonları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İdrar kesesi </a:t>
            </a:r>
            <a:r>
              <a:rPr lang="tr-TR" dirty="0" err="1" smtClean="0"/>
              <a:t>prolapsusu</a:t>
            </a:r>
            <a:endParaRPr lang="tr-TR" dirty="0" smtClean="0"/>
          </a:p>
          <a:p>
            <a:r>
              <a:rPr lang="tr-TR" dirty="0" smtClean="0"/>
              <a:t>İdrar kesesinin aşırı dolgunluğu-</a:t>
            </a:r>
            <a:r>
              <a:rPr lang="tr-TR" dirty="0" err="1" smtClean="0"/>
              <a:t>uretral</a:t>
            </a:r>
            <a:r>
              <a:rPr lang="tr-TR" dirty="0" smtClean="0"/>
              <a:t> </a:t>
            </a:r>
            <a:r>
              <a:rPr lang="tr-TR" dirty="0" err="1" smtClean="0"/>
              <a:t>obstriksiyon-ruptur</a:t>
            </a:r>
            <a:endParaRPr lang="tr-TR" dirty="0" smtClean="0"/>
          </a:p>
          <a:p>
            <a:r>
              <a:rPr lang="tr-TR" dirty="0" smtClean="0"/>
              <a:t>Mukoza nekrozu </a:t>
            </a:r>
          </a:p>
          <a:p>
            <a:r>
              <a:rPr lang="tr-TR" dirty="0" smtClean="0"/>
              <a:t>Barsak-</a:t>
            </a:r>
            <a:r>
              <a:rPr lang="tr-TR" dirty="0" err="1" smtClean="0"/>
              <a:t>uterus</a:t>
            </a:r>
            <a:r>
              <a:rPr lang="tr-TR" dirty="0" smtClean="0"/>
              <a:t>  dokusu </a:t>
            </a:r>
            <a:r>
              <a:rPr lang="tr-TR" dirty="0" err="1" smtClean="0"/>
              <a:t>evarsiyonları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1901859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Tedavi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tr-TR" dirty="0" smtClean="0"/>
              <a:t>Alt </a:t>
            </a:r>
            <a:r>
              <a:rPr lang="tr-TR" dirty="0" err="1" smtClean="0"/>
              <a:t>epidural</a:t>
            </a:r>
            <a:r>
              <a:rPr lang="tr-TR" dirty="0" smtClean="0"/>
              <a:t> anestezi</a:t>
            </a:r>
          </a:p>
          <a:p>
            <a:pPr lvl="1"/>
            <a:r>
              <a:rPr lang="tr-TR" dirty="0" err="1" smtClean="0"/>
              <a:t>Lidocain</a:t>
            </a:r>
            <a:r>
              <a:rPr lang="tr-TR" dirty="0" smtClean="0"/>
              <a:t> %2 : 6-8 ml veya </a:t>
            </a:r>
            <a:r>
              <a:rPr lang="tr-TR" dirty="0" err="1" smtClean="0"/>
              <a:t>Bupivacaine</a:t>
            </a:r>
            <a:r>
              <a:rPr lang="tr-TR" dirty="0" smtClean="0"/>
              <a:t> : 6-8 ml (uzun etkili)</a:t>
            </a:r>
          </a:p>
          <a:p>
            <a:pPr lvl="1"/>
            <a:r>
              <a:rPr lang="tr-TR" dirty="0" smtClean="0"/>
              <a:t>0.5ml </a:t>
            </a:r>
            <a:r>
              <a:rPr lang="tr-TR" dirty="0" err="1" smtClean="0"/>
              <a:t>xylazine</a:t>
            </a:r>
            <a:r>
              <a:rPr lang="tr-TR" dirty="0" smtClean="0"/>
              <a:t> +0.5 ml Lidocaine%2 + 4 ml Serum fizyolojik</a:t>
            </a:r>
          </a:p>
          <a:p>
            <a:r>
              <a:rPr lang="tr-TR" dirty="0" err="1" smtClean="0"/>
              <a:t>Hidroprogesteron</a:t>
            </a:r>
            <a:r>
              <a:rPr lang="tr-TR" dirty="0" smtClean="0"/>
              <a:t> enjeksiyonları (İM, 500mg /haftada 2 gün)</a:t>
            </a:r>
          </a:p>
          <a:p>
            <a:r>
              <a:rPr lang="tr-TR" dirty="0" err="1" smtClean="0"/>
              <a:t>Buhner</a:t>
            </a:r>
            <a:r>
              <a:rPr lang="tr-TR" dirty="0" smtClean="0"/>
              <a:t> dikişi</a:t>
            </a:r>
          </a:p>
          <a:p>
            <a:r>
              <a:rPr lang="tr-TR" dirty="0" smtClean="0"/>
              <a:t>Basit vulva dikişi</a:t>
            </a:r>
          </a:p>
          <a:p>
            <a:r>
              <a:rPr lang="tr-TR" dirty="0" err="1" smtClean="0"/>
              <a:t>Vaginanın</a:t>
            </a:r>
            <a:r>
              <a:rPr lang="tr-TR" dirty="0" smtClean="0"/>
              <a:t> </a:t>
            </a:r>
            <a:r>
              <a:rPr lang="tr-TR" dirty="0" err="1" smtClean="0"/>
              <a:t>gluteal</a:t>
            </a:r>
            <a:r>
              <a:rPr lang="tr-TR" dirty="0" smtClean="0"/>
              <a:t> kas dokusuna </a:t>
            </a:r>
            <a:r>
              <a:rPr lang="tr-TR" dirty="0" err="1" smtClean="0"/>
              <a:t>tesbiti</a:t>
            </a:r>
            <a:r>
              <a:rPr lang="tr-TR" dirty="0" smtClean="0"/>
              <a:t> </a:t>
            </a:r>
          </a:p>
          <a:p>
            <a:r>
              <a:rPr lang="tr-TR" dirty="0" err="1" smtClean="0"/>
              <a:t>Servikoplasti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3404771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Hidroallantois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err="1" smtClean="0"/>
              <a:t>Allantois</a:t>
            </a:r>
            <a:r>
              <a:rPr lang="tr-TR" dirty="0" smtClean="0"/>
              <a:t> sıvısı 8-15 LT          200 LT</a:t>
            </a:r>
          </a:p>
          <a:p>
            <a:r>
              <a:rPr lang="tr-TR" dirty="0" err="1" smtClean="0"/>
              <a:t>İnsidensi</a:t>
            </a:r>
            <a:r>
              <a:rPr lang="tr-TR" dirty="0" smtClean="0"/>
              <a:t> : </a:t>
            </a:r>
          </a:p>
          <a:p>
            <a:pPr lvl="1"/>
            <a:r>
              <a:rPr lang="tr-TR" dirty="0" smtClean="0"/>
              <a:t>Normal koşullarda : 1/7500 gebelik</a:t>
            </a:r>
          </a:p>
          <a:p>
            <a:pPr lvl="1"/>
            <a:r>
              <a:rPr lang="tr-TR" dirty="0" smtClean="0"/>
              <a:t>İn </a:t>
            </a:r>
            <a:r>
              <a:rPr lang="tr-TR" dirty="0" err="1" smtClean="0"/>
              <a:t>vitro</a:t>
            </a:r>
            <a:r>
              <a:rPr lang="tr-TR" dirty="0" smtClean="0"/>
              <a:t> </a:t>
            </a:r>
            <a:r>
              <a:rPr lang="tr-TR" dirty="0" err="1" smtClean="0"/>
              <a:t>fertilize</a:t>
            </a:r>
            <a:r>
              <a:rPr lang="tr-TR" dirty="0" smtClean="0"/>
              <a:t> gebelik : 1/200 gebelik</a:t>
            </a:r>
          </a:p>
          <a:p>
            <a:r>
              <a:rPr lang="tr-TR" dirty="0" smtClean="0"/>
              <a:t>Nedenleri :</a:t>
            </a:r>
          </a:p>
          <a:p>
            <a:pPr lvl="1"/>
            <a:r>
              <a:rPr lang="tr-TR" dirty="0" err="1" smtClean="0"/>
              <a:t>Plasentom</a:t>
            </a:r>
            <a:r>
              <a:rPr lang="tr-TR" dirty="0" smtClean="0"/>
              <a:t> sayısının yetersiz olması</a:t>
            </a:r>
          </a:p>
          <a:p>
            <a:pPr lvl="1"/>
            <a:r>
              <a:rPr lang="tr-TR" dirty="0" smtClean="0"/>
              <a:t>Isı stresi</a:t>
            </a:r>
          </a:p>
          <a:p>
            <a:pPr lvl="1"/>
            <a:r>
              <a:rPr lang="tr-TR" dirty="0" smtClean="0"/>
              <a:t>Beslenme sorunu : </a:t>
            </a:r>
          </a:p>
          <a:p>
            <a:pPr lvl="2"/>
            <a:r>
              <a:rPr lang="tr-TR" dirty="0" err="1" smtClean="0"/>
              <a:t>Vit</a:t>
            </a:r>
            <a:r>
              <a:rPr lang="tr-TR" dirty="0" smtClean="0"/>
              <a:t> A-iz element yetersizliği</a:t>
            </a:r>
          </a:p>
          <a:p>
            <a:pPr lvl="2"/>
            <a:r>
              <a:rPr lang="tr-TR" dirty="0" smtClean="0"/>
              <a:t>Kurak mevsimlerde mera kalitesizliği</a:t>
            </a:r>
            <a:endParaRPr lang="tr-TR" dirty="0"/>
          </a:p>
        </p:txBody>
      </p:sp>
      <p:sp>
        <p:nvSpPr>
          <p:cNvPr id="4" name="Sağ Ok 3"/>
          <p:cNvSpPr/>
          <p:nvPr/>
        </p:nvSpPr>
        <p:spPr>
          <a:xfrm>
            <a:off x="4283968" y="1772816"/>
            <a:ext cx="792088" cy="18973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255456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İNEKLERDE GEBELİK KAYIPLARI</a:t>
            </a:r>
            <a:endParaRPr lang="tr-TR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27258528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1705083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Hidroallantois</a:t>
            </a:r>
            <a:r>
              <a:rPr lang="tr-TR" dirty="0" smtClean="0"/>
              <a:t> -Tanı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Gözlem –Fiziki muayene Bulguları </a:t>
            </a:r>
          </a:p>
          <a:p>
            <a:pPr lvl="1"/>
            <a:r>
              <a:rPr lang="tr-TR" dirty="0" smtClean="0"/>
              <a:t>Abdomenin çift taraflı aşırı genişlemesi</a:t>
            </a:r>
          </a:p>
          <a:p>
            <a:pPr lvl="1"/>
            <a:r>
              <a:rPr lang="tr-TR" dirty="0" err="1" smtClean="0"/>
              <a:t>Dehidrasyon</a:t>
            </a:r>
            <a:r>
              <a:rPr lang="tr-TR" dirty="0" smtClean="0"/>
              <a:t> </a:t>
            </a:r>
          </a:p>
          <a:p>
            <a:pPr lvl="1"/>
            <a:r>
              <a:rPr lang="tr-TR" dirty="0" err="1" smtClean="0"/>
              <a:t>Konstipasyon</a:t>
            </a:r>
            <a:r>
              <a:rPr lang="tr-TR" dirty="0" smtClean="0"/>
              <a:t> / İştahsızlık/</a:t>
            </a:r>
            <a:r>
              <a:rPr lang="tr-TR" dirty="0" err="1" smtClean="0"/>
              <a:t>rumen</a:t>
            </a:r>
            <a:r>
              <a:rPr lang="tr-TR" dirty="0" smtClean="0"/>
              <a:t> </a:t>
            </a:r>
            <a:r>
              <a:rPr lang="tr-TR" dirty="0" err="1" smtClean="0"/>
              <a:t>atonisi</a:t>
            </a:r>
            <a:endParaRPr lang="tr-TR" dirty="0" smtClean="0"/>
          </a:p>
          <a:p>
            <a:r>
              <a:rPr lang="tr-TR" dirty="0" err="1" smtClean="0"/>
              <a:t>Rektal</a:t>
            </a:r>
            <a:r>
              <a:rPr lang="tr-TR" dirty="0" smtClean="0"/>
              <a:t> Muayene  </a:t>
            </a:r>
          </a:p>
          <a:p>
            <a:pPr lvl="1"/>
            <a:r>
              <a:rPr lang="tr-TR" dirty="0"/>
              <a:t>Yavruya ulaşılamaz</a:t>
            </a:r>
          </a:p>
          <a:p>
            <a:pPr lvl="1"/>
            <a:r>
              <a:rPr lang="tr-TR" dirty="0" err="1"/>
              <a:t>Karunkulalar</a:t>
            </a:r>
            <a:r>
              <a:rPr lang="tr-TR" dirty="0"/>
              <a:t> çok küçük belli –belirsizdir</a:t>
            </a:r>
            <a:r>
              <a:rPr lang="tr-TR" dirty="0" smtClean="0"/>
              <a:t>.</a:t>
            </a:r>
          </a:p>
          <a:p>
            <a:r>
              <a:rPr lang="tr-TR" dirty="0" smtClean="0"/>
              <a:t>Yavru çok küçük ve ödemlidir</a:t>
            </a:r>
          </a:p>
        </p:txBody>
      </p:sp>
    </p:spTree>
    <p:extLst>
      <p:ext uri="{BB962C8B-B14F-4D97-AF65-F5344CB8AC3E}">
        <p14:creationId xmlns:p14="http://schemas.microsoft.com/office/powerpoint/2010/main" val="217215035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Hidroallantois</a:t>
            </a:r>
            <a:r>
              <a:rPr lang="tr-TR" dirty="0" smtClean="0"/>
              <a:t>-tedavi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err="1" smtClean="0"/>
              <a:t>Serviks</a:t>
            </a:r>
            <a:r>
              <a:rPr lang="tr-TR" dirty="0" smtClean="0"/>
              <a:t> kapalı ise : </a:t>
            </a:r>
          </a:p>
          <a:p>
            <a:pPr marL="342900" lvl="1" indent="-342900">
              <a:buFont typeface="Arial" pitchFamily="34" charset="0"/>
              <a:buChar char="•"/>
            </a:pPr>
            <a:r>
              <a:rPr lang="tr-TR" dirty="0"/>
              <a:t>PGF2alfa-Deksametazon(20-30mg) +24 ve 48 saatte </a:t>
            </a:r>
            <a:r>
              <a:rPr lang="tr-TR" dirty="0" err="1"/>
              <a:t>Östrodiol</a:t>
            </a:r>
            <a:r>
              <a:rPr lang="tr-TR" dirty="0"/>
              <a:t> </a:t>
            </a:r>
            <a:r>
              <a:rPr lang="tr-TR" dirty="0" err="1"/>
              <a:t>benzoat</a:t>
            </a:r>
            <a:r>
              <a:rPr lang="tr-TR" dirty="0"/>
              <a:t> (2-5 mg) + PGE2 (</a:t>
            </a:r>
            <a:r>
              <a:rPr lang="tr-TR" dirty="0" err="1"/>
              <a:t>Misoprostol</a:t>
            </a:r>
            <a:r>
              <a:rPr lang="tr-TR" dirty="0"/>
              <a:t>-</a:t>
            </a:r>
            <a:r>
              <a:rPr lang="tr-TR" dirty="0" err="1"/>
              <a:t>Cytotec</a:t>
            </a:r>
            <a:r>
              <a:rPr lang="tr-TR" dirty="0"/>
              <a:t>-tablet –</a:t>
            </a:r>
            <a:r>
              <a:rPr lang="tr-TR" dirty="0" err="1"/>
              <a:t>serviks</a:t>
            </a:r>
            <a:r>
              <a:rPr lang="tr-TR" dirty="0"/>
              <a:t> ağzına </a:t>
            </a:r>
            <a:r>
              <a:rPr lang="tr-TR" dirty="0" smtClean="0"/>
              <a:t>)</a:t>
            </a:r>
          </a:p>
          <a:p>
            <a:r>
              <a:rPr lang="tr-TR" dirty="0" smtClean="0"/>
              <a:t>Ağız yolu ile ve damar içi sıvı takviyesi</a:t>
            </a:r>
          </a:p>
          <a:p>
            <a:r>
              <a:rPr lang="tr-TR" dirty="0" err="1" smtClean="0"/>
              <a:t>Trokar</a:t>
            </a:r>
            <a:r>
              <a:rPr lang="tr-TR" dirty="0" smtClean="0"/>
              <a:t> ile </a:t>
            </a:r>
            <a:r>
              <a:rPr lang="tr-TR" dirty="0" err="1" smtClean="0"/>
              <a:t>plasental</a:t>
            </a:r>
            <a:r>
              <a:rPr lang="tr-TR" dirty="0" smtClean="0"/>
              <a:t> sıvının kademeli boşaltılması</a:t>
            </a:r>
          </a:p>
          <a:p>
            <a:r>
              <a:rPr lang="tr-TR" dirty="0" err="1" smtClean="0"/>
              <a:t>Sezaryan</a:t>
            </a:r>
            <a:r>
              <a:rPr lang="tr-TR" dirty="0" smtClean="0"/>
              <a:t> operasyonu</a:t>
            </a:r>
          </a:p>
          <a:p>
            <a:r>
              <a:rPr lang="tr-TR" dirty="0" smtClean="0"/>
              <a:t>Mecburi kesim</a:t>
            </a:r>
          </a:p>
        </p:txBody>
      </p:sp>
    </p:spTree>
    <p:extLst>
      <p:ext uri="{BB962C8B-B14F-4D97-AF65-F5344CB8AC3E}">
        <p14:creationId xmlns:p14="http://schemas.microsoft.com/office/powerpoint/2010/main" val="71266733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Mumyalaşmış Yavru-</a:t>
            </a:r>
            <a:r>
              <a:rPr lang="tr-TR" dirty="0" err="1"/>
              <a:t>Mumificatio</a:t>
            </a:r>
            <a:r>
              <a:rPr lang="tr-TR" dirty="0"/>
              <a:t> </a:t>
            </a:r>
            <a:r>
              <a:rPr lang="tr-TR" dirty="0" err="1"/>
              <a:t>feti</a:t>
            </a:r>
            <a:endParaRPr lang="tr-TR" dirty="0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dirty="0" smtClean="0"/>
              <a:t>Gelişimi-klinik görünümü</a:t>
            </a:r>
            <a:endParaRPr lang="tr-TR" dirty="0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tr-TR" dirty="0" err="1" smtClean="0"/>
              <a:t>Dehidrasyon</a:t>
            </a:r>
            <a:r>
              <a:rPr lang="tr-TR" dirty="0" smtClean="0"/>
              <a:t>  </a:t>
            </a:r>
          </a:p>
          <a:p>
            <a:r>
              <a:rPr lang="tr-TR" dirty="0" err="1" smtClean="0"/>
              <a:t>Fötal</a:t>
            </a:r>
            <a:r>
              <a:rPr lang="tr-TR" dirty="0" smtClean="0"/>
              <a:t> ve </a:t>
            </a:r>
            <a:r>
              <a:rPr lang="tr-TR" dirty="0" err="1" smtClean="0"/>
              <a:t>plasental</a:t>
            </a:r>
            <a:r>
              <a:rPr lang="tr-TR" dirty="0" smtClean="0"/>
              <a:t> sıvıların emilimi</a:t>
            </a:r>
          </a:p>
          <a:p>
            <a:r>
              <a:rPr lang="tr-TR" dirty="0" err="1" smtClean="0"/>
              <a:t>Fötüs</a:t>
            </a:r>
            <a:r>
              <a:rPr lang="tr-TR" dirty="0" smtClean="0"/>
              <a:t> ve </a:t>
            </a:r>
            <a:r>
              <a:rPr lang="tr-TR" dirty="0" err="1" smtClean="0"/>
              <a:t>uterus</a:t>
            </a:r>
            <a:r>
              <a:rPr lang="tr-TR" dirty="0" smtClean="0"/>
              <a:t> arasında kanama (</a:t>
            </a:r>
            <a:r>
              <a:rPr lang="tr-TR" dirty="0" err="1" smtClean="0"/>
              <a:t>Hematik</a:t>
            </a:r>
            <a:r>
              <a:rPr lang="tr-TR" dirty="0" smtClean="0"/>
              <a:t> tip)</a:t>
            </a:r>
          </a:p>
          <a:p>
            <a:r>
              <a:rPr lang="tr-TR" dirty="0" err="1" smtClean="0"/>
              <a:t>Fötal</a:t>
            </a:r>
            <a:r>
              <a:rPr lang="tr-TR" dirty="0" smtClean="0"/>
              <a:t> zarlarda </a:t>
            </a:r>
            <a:r>
              <a:rPr lang="tr-TR" dirty="0" err="1" smtClean="0"/>
              <a:t>atrofi</a:t>
            </a:r>
            <a:endParaRPr lang="tr-TR" dirty="0" smtClean="0"/>
          </a:p>
          <a:p>
            <a:r>
              <a:rPr lang="tr-TR" dirty="0" err="1" smtClean="0"/>
              <a:t>Uterus</a:t>
            </a:r>
            <a:r>
              <a:rPr lang="tr-TR" dirty="0" smtClean="0"/>
              <a:t> </a:t>
            </a:r>
            <a:r>
              <a:rPr lang="tr-TR" dirty="0" err="1" smtClean="0"/>
              <a:t>involusyonu</a:t>
            </a:r>
            <a:endParaRPr lang="tr-TR" dirty="0" smtClean="0"/>
          </a:p>
          <a:p>
            <a:r>
              <a:rPr lang="tr-TR" dirty="0" err="1" smtClean="0"/>
              <a:t>Serviks</a:t>
            </a:r>
            <a:r>
              <a:rPr lang="tr-TR" dirty="0" smtClean="0"/>
              <a:t> kapalı</a:t>
            </a:r>
          </a:p>
          <a:p>
            <a:r>
              <a:rPr lang="tr-TR" dirty="0" err="1" smtClean="0"/>
              <a:t>Korpus</a:t>
            </a:r>
            <a:r>
              <a:rPr lang="tr-TR" dirty="0" smtClean="0"/>
              <a:t> </a:t>
            </a:r>
            <a:r>
              <a:rPr lang="tr-TR" dirty="0" err="1" smtClean="0"/>
              <a:t>luteum</a:t>
            </a:r>
            <a:r>
              <a:rPr lang="tr-TR" dirty="0" smtClean="0"/>
              <a:t> kalıcı </a:t>
            </a:r>
            <a:endParaRPr lang="tr-TR" dirty="0"/>
          </a:p>
        </p:txBody>
      </p:sp>
      <p:sp>
        <p:nvSpPr>
          <p:cNvPr id="13" name="Aşağı Ok 12"/>
          <p:cNvSpPr/>
          <p:nvPr/>
        </p:nvSpPr>
        <p:spPr>
          <a:xfrm>
            <a:off x="4067944" y="2348880"/>
            <a:ext cx="216024" cy="28803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4" name="Aşağı Ok 13"/>
          <p:cNvSpPr/>
          <p:nvPr/>
        </p:nvSpPr>
        <p:spPr>
          <a:xfrm>
            <a:off x="4067944" y="3140968"/>
            <a:ext cx="216024" cy="28803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5" name="Aşağı Ok 14"/>
          <p:cNvSpPr/>
          <p:nvPr/>
        </p:nvSpPr>
        <p:spPr>
          <a:xfrm>
            <a:off x="4067944" y="3717032"/>
            <a:ext cx="216024" cy="28803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6" name="Aşağı Ok 15"/>
          <p:cNvSpPr/>
          <p:nvPr/>
        </p:nvSpPr>
        <p:spPr>
          <a:xfrm>
            <a:off x="4067944" y="4293096"/>
            <a:ext cx="216024" cy="28803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7" name="Aşağı Ok 16"/>
          <p:cNvSpPr/>
          <p:nvPr/>
        </p:nvSpPr>
        <p:spPr>
          <a:xfrm>
            <a:off x="4067944" y="4797152"/>
            <a:ext cx="216024" cy="28803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Metin Yer Tutucusu 7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2667668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Mumyalaşmış Yavru-</a:t>
            </a:r>
            <a:r>
              <a:rPr lang="tr-TR" dirty="0" err="1"/>
              <a:t>Mumificatio</a:t>
            </a:r>
            <a:r>
              <a:rPr lang="tr-TR" dirty="0"/>
              <a:t> </a:t>
            </a:r>
            <a:r>
              <a:rPr lang="tr-TR" dirty="0" err="1"/>
              <a:t>feti</a:t>
            </a:r>
            <a:endParaRPr lang="tr-TR" dirty="0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dirty="0" smtClean="0"/>
              <a:t>Nedenleri </a:t>
            </a:r>
            <a:endParaRPr lang="tr-TR" dirty="0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330824" cy="3951288"/>
          </a:xfrm>
        </p:spPr>
        <p:txBody>
          <a:bodyPr/>
          <a:lstStyle/>
          <a:p>
            <a:r>
              <a:rPr lang="tr-TR" dirty="0" smtClean="0"/>
              <a:t>BVD </a:t>
            </a:r>
            <a:r>
              <a:rPr lang="tr-TR" dirty="0" err="1" smtClean="0"/>
              <a:t>Virus</a:t>
            </a:r>
            <a:endParaRPr lang="tr-TR" dirty="0" smtClean="0"/>
          </a:p>
          <a:p>
            <a:r>
              <a:rPr lang="tr-TR" dirty="0" err="1" smtClean="0"/>
              <a:t>Tritriomoniasis</a:t>
            </a:r>
            <a:endParaRPr lang="tr-TR" dirty="0" smtClean="0"/>
          </a:p>
          <a:p>
            <a:r>
              <a:rPr lang="tr-TR" dirty="0" smtClean="0"/>
              <a:t>Göbek kordonu damarlarının </a:t>
            </a:r>
            <a:r>
              <a:rPr lang="tr-TR" dirty="0" err="1" smtClean="0"/>
              <a:t>vazokontraksiyonu</a:t>
            </a:r>
            <a:endParaRPr lang="tr-TR" dirty="0" smtClean="0"/>
          </a:p>
          <a:p>
            <a:pPr lvl="1"/>
            <a:r>
              <a:rPr lang="tr-TR" dirty="0" err="1" smtClean="0"/>
              <a:t>Oksitosin</a:t>
            </a:r>
            <a:r>
              <a:rPr lang="tr-TR" dirty="0" smtClean="0"/>
              <a:t> enjeksiyonları</a:t>
            </a:r>
          </a:p>
          <a:p>
            <a:pPr lvl="1"/>
            <a:r>
              <a:rPr lang="tr-TR" dirty="0" err="1" smtClean="0"/>
              <a:t>Lokaş</a:t>
            </a:r>
            <a:r>
              <a:rPr lang="tr-TR" dirty="0" smtClean="0"/>
              <a:t> </a:t>
            </a:r>
            <a:r>
              <a:rPr lang="tr-TR" dirty="0" err="1" smtClean="0"/>
              <a:t>anesteziklerin</a:t>
            </a:r>
            <a:r>
              <a:rPr lang="tr-TR" dirty="0" smtClean="0"/>
              <a:t> damar içi uygulanması</a:t>
            </a:r>
            <a:endParaRPr lang="tr-TR" dirty="0"/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Metin Yer Tutucusu 7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0538814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Mumyalaşmış Yavru-</a:t>
            </a:r>
            <a:r>
              <a:rPr lang="tr-TR" dirty="0" err="1"/>
              <a:t>Mumificatio</a:t>
            </a:r>
            <a:r>
              <a:rPr lang="tr-TR" dirty="0"/>
              <a:t> </a:t>
            </a:r>
            <a:r>
              <a:rPr lang="tr-TR" dirty="0" err="1"/>
              <a:t>feti</a:t>
            </a:r>
            <a:endParaRPr lang="tr-TR" dirty="0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dirty="0" smtClean="0"/>
              <a:t>Tanı</a:t>
            </a:r>
            <a:endParaRPr lang="tr-TR" dirty="0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330824" cy="3951288"/>
          </a:xfrm>
        </p:spPr>
        <p:txBody>
          <a:bodyPr/>
          <a:lstStyle/>
          <a:p>
            <a:r>
              <a:rPr lang="tr-TR" dirty="0" err="1" smtClean="0"/>
              <a:t>Vaginadan</a:t>
            </a:r>
            <a:r>
              <a:rPr lang="tr-TR" dirty="0" smtClean="0"/>
              <a:t> nedensiz kanlı akıntıların gözlenmesi</a:t>
            </a:r>
          </a:p>
          <a:p>
            <a:r>
              <a:rPr lang="tr-TR" dirty="0" smtClean="0"/>
              <a:t>Gebelik süresinin uzaması</a:t>
            </a:r>
          </a:p>
          <a:p>
            <a:r>
              <a:rPr lang="tr-TR" dirty="0" smtClean="0"/>
              <a:t>Yaklaşan doğumun belirtilerinin olmaması</a:t>
            </a:r>
          </a:p>
          <a:p>
            <a:r>
              <a:rPr lang="tr-TR" dirty="0" smtClean="0"/>
              <a:t>REKTAL PALPASYON 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Metin Yer Tutucusu 7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6637482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Mumyalaşmış Yavru-</a:t>
            </a:r>
            <a:r>
              <a:rPr lang="tr-TR" dirty="0" err="1"/>
              <a:t>Mumificatio</a:t>
            </a:r>
            <a:r>
              <a:rPr lang="tr-TR" dirty="0"/>
              <a:t> </a:t>
            </a:r>
            <a:r>
              <a:rPr lang="tr-TR" dirty="0" err="1"/>
              <a:t>feti</a:t>
            </a:r>
            <a:endParaRPr lang="tr-TR" dirty="0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dirty="0" smtClean="0"/>
              <a:t>Tedavi </a:t>
            </a:r>
            <a:endParaRPr lang="tr-TR" dirty="0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474840" cy="3951288"/>
          </a:xfrm>
        </p:spPr>
        <p:txBody>
          <a:bodyPr>
            <a:normAutofit lnSpcReduction="10000"/>
          </a:bodyPr>
          <a:lstStyle/>
          <a:p>
            <a:r>
              <a:rPr lang="tr-TR" dirty="0" smtClean="0"/>
              <a:t>PGF2 alfa enjeksiyonu</a:t>
            </a:r>
          </a:p>
          <a:p>
            <a:r>
              <a:rPr lang="tr-TR" dirty="0" smtClean="0"/>
              <a:t>24 ve 48 inci saatlerde </a:t>
            </a:r>
            <a:r>
              <a:rPr lang="tr-TR" dirty="0" err="1" smtClean="0"/>
              <a:t>Östrodiol</a:t>
            </a:r>
            <a:r>
              <a:rPr lang="tr-TR" dirty="0" smtClean="0"/>
              <a:t> </a:t>
            </a:r>
            <a:r>
              <a:rPr lang="tr-TR" dirty="0" err="1" smtClean="0"/>
              <a:t>benzoat</a:t>
            </a:r>
            <a:r>
              <a:rPr lang="tr-TR" dirty="0" smtClean="0"/>
              <a:t> enjeksiyonu (2-5 mg)</a:t>
            </a:r>
          </a:p>
          <a:p>
            <a:r>
              <a:rPr lang="tr-TR" dirty="0" smtClean="0"/>
              <a:t>24 ve 48 inci saatlerde </a:t>
            </a:r>
            <a:r>
              <a:rPr lang="tr-TR" dirty="0" err="1" smtClean="0"/>
              <a:t>serviksin</a:t>
            </a:r>
            <a:r>
              <a:rPr lang="tr-TR" dirty="0" smtClean="0"/>
              <a:t>  </a:t>
            </a:r>
            <a:r>
              <a:rPr lang="tr-TR" dirty="0" err="1" smtClean="0"/>
              <a:t>vaginal</a:t>
            </a:r>
            <a:r>
              <a:rPr lang="tr-TR" dirty="0" smtClean="0"/>
              <a:t> çıkışına PGE2 tablet (</a:t>
            </a:r>
            <a:r>
              <a:rPr lang="tr-TR" dirty="0" err="1" smtClean="0"/>
              <a:t>misoprostol-cytotec</a:t>
            </a:r>
            <a:r>
              <a:rPr lang="tr-TR" dirty="0" smtClean="0"/>
              <a:t>)</a:t>
            </a:r>
          </a:p>
          <a:p>
            <a:r>
              <a:rPr lang="tr-TR" dirty="0" err="1" smtClean="0"/>
              <a:t>Sezaryan</a:t>
            </a:r>
            <a:r>
              <a:rPr lang="tr-TR" dirty="0" smtClean="0"/>
              <a:t> operasyonu </a:t>
            </a:r>
          </a:p>
          <a:p>
            <a:pPr lvl="1"/>
            <a:r>
              <a:rPr lang="tr-TR" dirty="0" err="1" smtClean="0"/>
              <a:t>Kolposkopik</a:t>
            </a:r>
            <a:endParaRPr lang="tr-TR" dirty="0" smtClean="0"/>
          </a:p>
          <a:p>
            <a:pPr lvl="1"/>
            <a:r>
              <a:rPr lang="tr-TR" dirty="0" smtClean="0"/>
              <a:t>Sağ </a:t>
            </a:r>
            <a:r>
              <a:rPr lang="tr-TR" dirty="0" err="1" smtClean="0"/>
              <a:t>fossaparalumbal</a:t>
            </a:r>
            <a:r>
              <a:rPr lang="tr-TR" dirty="0" smtClean="0"/>
              <a:t> yaklaşım</a:t>
            </a:r>
            <a:endParaRPr lang="tr-TR" dirty="0"/>
          </a:p>
        </p:txBody>
      </p:sp>
      <p:sp>
        <p:nvSpPr>
          <p:cNvPr id="6" name="Metin Yer Tutucusu 5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İçerik Yer Tutucusu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6637482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err="1" smtClean="0"/>
              <a:t>Fötüsün</a:t>
            </a:r>
            <a:r>
              <a:rPr lang="tr-TR" dirty="0" smtClean="0"/>
              <a:t> </a:t>
            </a:r>
            <a:r>
              <a:rPr lang="tr-TR" dirty="0" err="1" smtClean="0"/>
              <a:t>maserasyonu</a:t>
            </a:r>
            <a:r>
              <a:rPr lang="tr-TR" dirty="0" smtClean="0"/>
              <a:t> –</a:t>
            </a:r>
            <a:r>
              <a:rPr lang="tr-TR" dirty="0" err="1" smtClean="0"/>
              <a:t>Maceratio</a:t>
            </a:r>
            <a:r>
              <a:rPr lang="tr-TR" dirty="0" smtClean="0"/>
              <a:t> </a:t>
            </a:r>
            <a:r>
              <a:rPr lang="tr-TR" dirty="0" err="1" smtClean="0"/>
              <a:t>feti</a:t>
            </a:r>
            <a:endParaRPr lang="tr-TR" dirty="0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dirty="0" smtClean="0"/>
              <a:t>Nedeni-tanı-klinik yaklaşım</a:t>
            </a:r>
            <a:endParaRPr lang="tr-TR" dirty="0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tr-TR" dirty="0" err="1" smtClean="0"/>
              <a:t>Uterus</a:t>
            </a:r>
            <a:r>
              <a:rPr lang="tr-TR" dirty="0" smtClean="0"/>
              <a:t> içinde ölen yavrunun atılamaması ve </a:t>
            </a:r>
            <a:r>
              <a:rPr lang="tr-TR" dirty="0" err="1" smtClean="0"/>
              <a:t>vaginal</a:t>
            </a:r>
            <a:r>
              <a:rPr lang="tr-TR" dirty="0" smtClean="0"/>
              <a:t> bakteriler tarafından </a:t>
            </a:r>
            <a:r>
              <a:rPr lang="tr-TR" dirty="0" err="1" smtClean="0"/>
              <a:t>putrifikasyona</a:t>
            </a:r>
            <a:r>
              <a:rPr lang="tr-TR" dirty="0" smtClean="0"/>
              <a:t> uğraması</a:t>
            </a:r>
          </a:p>
          <a:p>
            <a:r>
              <a:rPr lang="tr-TR" dirty="0" err="1" smtClean="0"/>
              <a:t>Prulent</a:t>
            </a:r>
            <a:r>
              <a:rPr lang="tr-TR" dirty="0" smtClean="0"/>
              <a:t> akıntı</a:t>
            </a:r>
          </a:p>
          <a:p>
            <a:r>
              <a:rPr lang="tr-TR" dirty="0" err="1" smtClean="0"/>
              <a:t>Cerviks</a:t>
            </a:r>
            <a:r>
              <a:rPr lang="tr-TR" dirty="0" smtClean="0"/>
              <a:t> kısmen açık</a:t>
            </a:r>
          </a:p>
          <a:p>
            <a:r>
              <a:rPr lang="tr-TR" dirty="0" err="1" smtClean="0"/>
              <a:t>Korpus</a:t>
            </a:r>
            <a:r>
              <a:rPr lang="tr-TR" dirty="0" smtClean="0"/>
              <a:t> </a:t>
            </a:r>
            <a:r>
              <a:rPr lang="tr-TR" dirty="0" err="1" smtClean="0"/>
              <a:t>luteum</a:t>
            </a:r>
            <a:r>
              <a:rPr lang="tr-TR" dirty="0" smtClean="0"/>
              <a:t> </a:t>
            </a:r>
            <a:r>
              <a:rPr lang="tr-TR" dirty="0" err="1" smtClean="0"/>
              <a:t>luteolitik</a:t>
            </a:r>
            <a:endParaRPr lang="tr-TR" dirty="0" smtClean="0"/>
          </a:p>
          <a:p>
            <a:r>
              <a:rPr lang="tr-TR" dirty="0" err="1" smtClean="0"/>
              <a:t>Uterus</a:t>
            </a:r>
            <a:r>
              <a:rPr lang="tr-TR" dirty="0" smtClean="0"/>
              <a:t> </a:t>
            </a:r>
            <a:r>
              <a:rPr lang="tr-TR" dirty="0" err="1" smtClean="0"/>
              <a:t>involusyonu</a:t>
            </a:r>
            <a:endParaRPr lang="tr-TR" dirty="0" smtClean="0"/>
          </a:p>
          <a:p>
            <a:r>
              <a:rPr lang="tr-TR" dirty="0" err="1" smtClean="0"/>
              <a:t>Uterus</a:t>
            </a:r>
            <a:r>
              <a:rPr lang="tr-TR" dirty="0" smtClean="0"/>
              <a:t> içinde kemik dokuların hissedilmesi</a:t>
            </a:r>
            <a:endParaRPr lang="tr-TR" dirty="0"/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marL="0" indent="0">
              <a:buNone/>
            </a:pPr>
            <a:endParaRPr lang="tr-TR" dirty="0"/>
          </a:p>
        </p:txBody>
      </p:sp>
      <p:sp>
        <p:nvSpPr>
          <p:cNvPr id="7" name="Metin Yer Tutucusu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4995814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err="1" smtClean="0"/>
              <a:t>Fötüsün</a:t>
            </a:r>
            <a:r>
              <a:rPr lang="tr-TR" dirty="0" smtClean="0"/>
              <a:t> </a:t>
            </a:r>
            <a:r>
              <a:rPr lang="tr-TR" dirty="0" err="1" smtClean="0"/>
              <a:t>maserasyonu</a:t>
            </a:r>
            <a:r>
              <a:rPr lang="tr-TR" dirty="0" smtClean="0"/>
              <a:t> –</a:t>
            </a:r>
            <a:r>
              <a:rPr lang="tr-TR" dirty="0" err="1" smtClean="0"/>
              <a:t>Maceratio</a:t>
            </a:r>
            <a:r>
              <a:rPr lang="tr-TR" dirty="0" smtClean="0"/>
              <a:t> </a:t>
            </a:r>
            <a:r>
              <a:rPr lang="tr-TR" dirty="0" err="1" smtClean="0"/>
              <a:t>feti</a:t>
            </a:r>
            <a:endParaRPr lang="tr-TR" dirty="0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dirty="0" smtClean="0"/>
              <a:t>Nedeni-tanı-klinik yaklaşım</a:t>
            </a:r>
            <a:endParaRPr lang="tr-TR" dirty="0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Kesin bir tedavisi yoktur</a:t>
            </a:r>
          </a:p>
          <a:p>
            <a:r>
              <a:rPr lang="tr-TR" dirty="0" smtClean="0"/>
              <a:t>PGF2 alfa +</a:t>
            </a:r>
            <a:r>
              <a:rPr lang="tr-TR" dirty="0" err="1" smtClean="0"/>
              <a:t>östrodiol</a:t>
            </a:r>
            <a:r>
              <a:rPr lang="tr-TR" dirty="0" smtClean="0"/>
              <a:t> enjeksiyonu ???</a:t>
            </a:r>
          </a:p>
          <a:p>
            <a:r>
              <a:rPr lang="tr-TR" dirty="0" err="1" smtClean="0"/>
              <a:t>Sezaryan</a:t>
            </a:r>
            <a:r>
              <a:rPr lang="tr-TR" dirty="0" smtClean="0"/>
              <a:t> operasyonu </a:t>
            </a:r>
            <a:r>
              <a:rPr lang="tr-TR" dirty="0" err="1" smtClean="0"/>
              <a:t>kontraendikedir</a:t>
            </a:r>
            <a:r>
              <a:rPr lang="tr-TR" dirty="0" smtClean="0"/>
              <a:t>. </a:t>
            </a:r>
            <a:endParaRPr lang="tr-TR" dirty="0"/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marL="0" indent="0">
              <a:buNone/>
            </a:pPr>
            <a:endParaRPr lang="tr-TR" dirty="0"/>
          </a:p>
        </p:txBody>
      </p:sp>
      <p:sp>
        <p:nvSpPr>
          <p:cNvPr id="7" name="Metin Yer Tutucusu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064413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İneklerde  %40 oranındaki gebelik kayıplarının dağılımı</a:t>
            </a:r>
            <a:endParaRPr lang="tr-TR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13735501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930892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Gebelik Kayıplarının Nedenleri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Genetik sorunlar </a:t>
            </a:r>
          </a:p>
          <a:p>
            <a:pPr lvl="1"/>
            <a:r>
              <a:rPr lang="tr-TR" dirty="0" smtClean="0"/>
              <a:t>High </a:t>
            </a:r>
            <a:r>
              <a:rPr lang="tr-TR" dirty="0" err="1" smtClean="0"/>
              <a:t>density</a:t>
            </a:r>
            <a:r>
              <a:rPr lang="tr-TR" dirty="0" smtClean="0"/>
              <a:t> </a:t>
            </a:r>
            <a:r>
              <a:rPr lang="tr-TR" dirty="0" err="1" smtClean="0"/>
              <a:t>single</a:t>
            </a:r>
            <a:r>
              <a:rPr lang="tr-TR" dirty="0" smtClean="0"/>
              <a:t> </a:t>
            </a:r>
            <a:r>
              <a:rPr lang="tr-TR" dirty="0" err="1" smtClean="0"/>
              <a:t>nucleotid</a:t>
            </a:r>
            <a:r>
              <a:rPr lang="tr-TR" dirty="0" smtClean="0"/>
              <a:t> </a:t>
            </a:r>
            <a:r>
              <a:rPr lang="tr-TR" dirty="0" err="1" smtClean="0"/>
              <a:t>polymorphisim</a:t>
            </a:r>
            <a:r>
              <a:rPr lang="tr-TR" dirty="0" smtClean="0"/>
              <a:t> (SNP) gen </a:t>
            </a:r>
            <a:r>
              <a:rPr lang="tr-TR" dirty="0" err="1" smtClean="0"/>
              <a:t>typing</a:t>
            </a:r>
            <a:r>
              <a:rPr lang="tr-TR" dirty="0" smtClean="0"/>
              <a:t> : Ticari test kitleri vardır. </a:t>
            </a:r>
            <a:endParaRPr lang="tr-TR" dirty="0"/>
          </a:p>
          <a:p>
            <a:pPr lvl="1"/>
            <a:r>
              <a:rPr lang="tr-TR" dirty="0" smtClean="0"/>
              <a:t>1/29 </a:t>
            </a:r>
            <a:r>
              <a:rPr lang="tr-TR" dirty="0" err="1" smtClean="0"/>
              <a:t>Robertsonian</a:t>
            </a:r>
            <a:r>
              <a:rPr lang="tr-TR" dirty="0" smtClean="0"/>
              <a:t> </a:t>
            </a:r>
            <a:r>
              <a:rPr lang="tr-TR" dirty="0" err="1" smtClean="0"/>
              <a:t>kromozamal</a:t>
            </a:r>
            <a:r>
              <a:rPr lang="tr-TR" dirty="0" smtClean="0"/>
              <a:t> </a:t>
            </a:r>
            <a:r>
              <a:rPr lang="tr-TR" dirty="0" err="1" smtClean="0"/>
              <a:t>lokasyon</a:t>
            </a:r>
            <a:r>
              <a:rPr lang="tr-TR" dirty="0" smtClean="0"/>
              <a:t> : İsveç Kırmızısı ineklerde /etçillerde önemli genetik sorundur.</a:t>
            </a:r>
          </a:p>
          <a:p>
            <a:pPr lvl="1"/>
            <a:r>
              <a:rPr lang="tr-TR" dirty="0" err="1" smtClean="0"/>
              <a:t>uridine</a:t>
            </a:r>
            <a:r>
              <a:rPr lang="tr-TR" dirty="0" smtClean="0"/>
              <a:t> </a:t>
            </a:r>
            <a:r>
              <a:rPr lang="tr-TR" dirty="0" err="1" smtClean="0"/>
              <a:t>monophosphate</a:t>
            </a:r>
            <a:r>
              <a:rPr lang="tr-TR" dirty="0" smtClean="0"/>
              <a:t> </a:t>
            </a:r>
            <a:r>
              <a:rPr lang="tr-TR" dirty="0" err="1" smtClean="0"/>
              <a:t>synthatase</a:t>
            </a:r>
            <a:r>
              <a:rPr lang="tr-TR" dirty="0" smtClean="0"/>
              <a:t> (DUMPS) enzim yetmezliği : </a:t>
            </a:r>
            <a:r>
              <a:rPr lang="tr-TR" dirty="0" err="1" smtClean="0"/>
              <a:t>Holstein</a:t>
            </a:r>
            <a:r>
              <a:rPr lang="tr-TR" dirty="0" smtClean="0"/>
              <a:t> ineklerde geç dönem </a:t>
            </a:r>
            <a:r>
              <a:rPr lang="tr-TR" dirty="0" err="1" smtClean="0"/>
              <a:t>embriyonik</a:t>
            </a:r>
            <a:r>
              <a:rPr lang="tr-TR" dirty="0" smtClean="0"/>
              <a:t> ölüm nedenidir (40-50 gün aralığı)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202209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Gebelik Kayıplarının </a:t>
            </a:r>
            <a:r>
              <a:rPr lang="tr-TR" dirty="0" smtClean="0"/>
              <a:t>Nedenleri-2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Düvelerde Tohumlama Yaşı </a:t>
            </a:r>
          </a:p>
          <a:p>
            <a:pPr lvl="1"/>
            <a:endParaRPr lang="tr-TR" dirty="0" smtClean="0"/>
          </a:p>
          <a:p>
            <a:pPr lvl="1"/>
            <a:r>
              <a:rPr lang="tr-TR" dirty="0" smtClean="0"/>
              <a:t>İdeal tohumlama yaşı : 15-16 ay</a:t>
            </a:r>
          </a:p>
          <a:p>
            <a:pPr lvl="1"/>
            <a:endParaRPr lang="tr-TR" dirty="0" smtClean="0"/>
          </a:p>
          <a:p>
            <a:pPr lvl="1"/>
            <a:r>
              <a:rPr lang="tr-TR" dirty="0" smtClean="0"/>
              <a:t>26 ay yaştan itibaren her bir tohumlamada gebe kalma şansı %13 azalır.</a:t>
            </a:r>
          </a:p>
          <a:p>
            <a:pPr marL="457200" lvl="1" indent="0">
              <a:buNone/>
            </a:pPr>
            <a:endParaRPr lang="tr-TR" dirty="0" smtClean="0"/>
          </a:p>
          <a:p>
            <a:pPr marL="457200" lvl="1" indent="0">
              <a:buNone/>
            </a:pPr>
            <a:r>
              <a:rPr lang="tr-TR" dirty="0" smtClean="0"/>
              <a:t>OBEZİTE –YÜKSEK VUCUT KONDİSYON SKORU</a:t>
            </a:r>
          </a:p>
          <a:p>
            <a:pPr marL="457200" lvl="1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140803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Gebelik Kayıplarının </a:t>
            </a:r>
            <a:r>
              <a:rPr lang="tr-TR" dirty="0" smtClean="0"/>
              <a:t>Nedenleri-3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Tohumlama öncesi seksüel </a:t>
            </a:r>
            <a:r>
              <a:rPr lang="tr-TR" dirty="0" err="1" smtClean="0"/>
              <a:t>siklusta</a:t>
            </a:r>
            <a:r>
              <a:rPr lang="tr-TR" dirty="0" smtClean="0"/>
              <a:t> kan </a:t>
            </a:r>
            <a:r>
              <a:rPr lang="tr-TR" dirty="0" err="1" smtClean="0"/>
              <a:t>progesteron</a:t>
            </a:r>
            <a:r>
              <a:rPr lang="tr-TR" dirty="0" smtClean="0"/>
              <a:t> düzeyi :</a:t>
            </a:r>
          </a:p>
          <a:p>
            <a:pPr lvl="1"/>
            <a:r>
              <a:rPr lang="tr-TR" dirty="0" err="1" smtClean="0"/>
              <a:t>Luteolizis</a:t>
            </a:r>
            <a:r>
              <a:rPr lang="tr-TR" dirty="0" smtClean="0"/>
              <a:t> dönemindeki kan P4 düzeyi ile embriyo yaşam kalitesi arasında pozitif ilişki vardır. </a:t>
            </a:r>
          </a:p>
          <a:p>
            <a:pPr lvl="1"/>
            <a:r>
              <a:rPr lang="tr-TR" dirty="0" smtClean="0"/>
              <a:t>Yüksek P4 düzeyi :</a:t>
            </a:r>
          </a:p>
          <a:p>
            <a:pPr lvl="2"/>
            <a:r>
              <a:rPr lang="tr-TR" dirty="0" smtClean="0"/>
              <a:t>LH salınım sıklığını artırır.</a:t>
            </a:r>
          </a:p>
          <a:p>
            <a:pPr lvl="2"/>
            <a:r>
              <a:rPr lang="tr-TR" dirty="0" err="1" smtClean="0"/>
              <a:t>Folikül</a:t>
            </a:r>
            <a:r>
              <a:rPr lang="tr-TR" dirty="0" smtClean="0"/>
              <a:t> içi 17-</a:t>
            </a:r>
            <a:r>
              <a:rPr lang="el-GR" dirty="0" smtClean="0">
                <a:latin typeface="Times New Roman"/>
                <a:cs typeface="Times New Roman"/>
              </a:rPr>
              <a:t>β</a:t>
            </a:r>
            <a:r>
              <a:rPr lang="tr-TR" dirty="0" smtClean="0">
                <a:latin typeface="Times New Roman"/>
                <a:cs typeface="Times New Roman"/>
              </a:rPr>
              <a:t>-</a:t>
            </a:r>
            <a:r>
              <a:rPr lang="tr-TR" dirty="0" err="1" smtClean="0">
                <a:latin typeface="Times New Roman"/>
                <a:cs typeface="Times New Roman"/>
              </a:rPr>
              <a:t>östrodiol</a:t>
            </a:r>
            <a:r>
              <a:rPr lang="tr-TR" dirty="0" smtClean="0">
                <a:latin typeface="Times New Roman"/>
                <a:cs typeface="Times New Roman"/>
              </a:rPr>
              <a:t> düzeyi yükselir.</a:t>
            </a:r>
          </a:p>
          <a:p>
            <a:pPr lvl="2"/>
            <a:r>
              <a:rPr lang="tr-TR" dirty="0" err="1" smtClean="0">
                <a:latin typeface="Times New Roman"/>
                <a:cs typeface="Times New Roman"/>
              </a:rPr>
              <a:t>Endometrium</a:t>
            </a:r>
            <a:r>
              <a:rPr lang="tr-TR" dirty="0" smtClean="0">
                <a:latin typeface="Times New Roman"/>
                <a:cs typeface="Times New Roman"/>
              </a:rPr>
              <a:t> morfolojisini düzenler</a:t>
            </a:r>
          </a:p>
          <a:p>
            <a:pPr lvl="2"/>
            <a:r>
              <a:rPr lang="tr-TR" dirty="0" err="1" smtClean="0">
                <a:latin typeface="Times New Roman"/>
                <a:cs typeface="Times New Roman"/>
              </a:rPr>
              <a:t>Folikül</a:t>
            </a:r>
            <a:r>
              <a:rPr lang="tr-TR" dirty="0" smtClean="0">
                <a:latin typeface="Times New Roman"/>
                <a:cs typeface="Times New Roman"/>
              </a:rPr>
              <a:t> </a:t>
            </a:r>
            <a:r>
              <a:rPr lang="tr-TR" dirty="0" err="1" smtClean="0">
                <a:latin typeface="Times New Roman"/>
                <a:cs typeface="Times New Roman"/>
              </a:rPr>
              <a:t>maturasyonunu</a:t>
            </a:r>
            <a:r>
              <a:rPr lang="tr-TR" dirty="0" smtClean="0">
                <a:latin typeface="Times New Roman"/>
                <a:cs typeface="Times New Roman"/>
              </a:rPr>
              <a:t> pozitif yönde etkiler.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561142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Gebelik Kayıplarının </a:t>
            </a:r>
            <a:r>
              <a:rPr lang="tr-TR" dirty="0" smtClean="0"/>
              <a:t>Nedenleri-4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Tohumlama anında kan P4 düzeyi </a:t>
            </a:r>
          </a:p>
          <a:p>
            <a:pPr marL="0" indent="0">
              <a:buNone/>
            </a:pPr>
            <a:r>
              <a:rPr lang="tr-TR" dirty="0" smtClean="0"/>
              <a:t>0.3-0.5 </a:t>
            </a:r>
            <a:r>
              <a:rPr lang="tr-TR" dirty="0" err="1" smtClean="0"/>
              <a:t>ng</a:t>
            </a:r>
            <a:r>
              <a:rPr lang="tr-TR" dirty="0" smtClean="0"/>
              <a:t>/ ml¯¹ üzerinde ise : Tam </a:t>
            </a:r>
            <a:r>
              <a:rPr lang="tr-TR" dirty="0" err="1" smtClean="0"/>
              <a:t>luteal</a:t>
            </a:r>
            <a:r>
              <a:rPr lang="tr-TR" dirty="0" smtClean="0"/>
              <a:t> gerileme yoktur.  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err="1" smtClean="0"/>
              <a:t>Fertilizasyon</a:t>
            </a:r>
            <a:r>
              <a:rPr lang="tr-TR" dirty="0" smtClean="0"/>
              <a:t> oranı düşer.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err="1" smtClean="0"/>
              <a:t>Embriyonik</a:t>
            </a:r>
            <a:r>
              <a:rPr lang="tr-TR" dirty="0" smtClean="0"/>
              <a:t> ölüm şansı yüksektir.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err="1" smtClean="0"/>
              <a:t>Ovulasyon</a:t>
            </a:r>
            <a:r>
              <a:rPr lang="tr-TR" dirty="0" smtClean="0"/>
              <a:t> şekillenmeyebilir.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Spermin </a:t>
            </a:r>
            <a:r>
              <a:rPr lang="tr-TR" dirty="0" err="1" smtClean="0"/>
              <a:t>ovidukta</a:t>
            </a:r>
            <a:r>
              <a:rPr lang="tr-TR" dirty="0" smtClean="0"/>
              <a:t>  </a:t>
            </a:r>
            <a:r>
              <a:rPr lang="tr-TR" dirty="0" err="1" smtClean="0"/>
              <a:t>yönlenim</a:t>
            </a:r>
            <a:r>
              <a:rPr lang="tr-TR" dirty="0" smtClean="0"/>
              <a:t> hızı yavaşlar.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370724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Gebelik Kayıplarının Nedenleri-5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/>
              <a:t>Tohumlama sonrası kan P4 düzeyi : </a:t>
            </a:r>
          </a:p>
          <a:p>
            <a:pPr lvl="1"/>
            <a:r>
              <a:rPr lang="tr-TR" dirty="0" err="1"/>
              <a:t>Ovulasyonu</a:t>
            </a:r>
            <a:r>
              <a:rPr lang="tr-TR" dirty="0"/>
              <a:t> izleyen 5-6-7 inci gün P4 düzeyi oldukça önemlidir. </a:t>
            </a:r>
          </a:p>
          <a:p>
            <a:pPr lvl="2"/>
            <a:r>
              <a:rPr lang="tr-TR" dirty="0"/>
              <a:t>5 inci gün 4 </a:t>
            </a:r>
            <a:r>
              <a:rPr lang="tr-TR" dirty="0" err="1"/>
              <a:t>ng</a:t>
            </a:r>
            <a:r>
              <a:rPr lang="tr-TR" dirty="0"/>
              <a:t>/ ml¯¹ </a:t>
            </a:r>
            <a:r>
              <a:rPr lang="tr-TR" dirty="0">
                <a:latin typeface="Times New Roman"/>
                <a:cs typeface="Times New Roman"/>
              </a:rPr>
              <a:t>≤</a:t>
            </a:r>
          </a:p>
          <a:p>
            <a:pPr lvl="2"/>
            <a:r>
              <a:rPr lang="tr-TR" dirty="0">
                <a:latin typeface="Times New Roman"/>
                <a:cs typeface="Times New Roman"/>
              </a:rPr>
              <a:t>6 </a:t>
            </a:r>
            <a:r>
              <a:rPr lang="tr-TR" dirty="0" err="1">
                <a:latin typeface="Times New Roman"/>
                <a:cs typeface="Times New Roman"/>
              </a:rPr>
              <a:t>ıncı</a:t>
            </a:r>
            <a:r>
              <a:rPr lang="tr-TR" dirty="0">
                <a:latin typeface="Times New Roman"/>
                <a:cs typeface="Times New Roman"/>
              </a:rPr>
              <a:t> gün 6 </a:t>
            </a:r>
            <a:r>
              <a:rPr lang="tr-TR" dirty="0" err="1"/>
              <a:t>ng</a:t>
            </a:r>
            <a:r>
              <a:rPr lang="tr-TR" dirty="0"/>
              <a:t>/ ml¯¹ </a:t>
            </a:r>
            <a:r>
              <a:rPr lang="tr-TR" dirty="0">
                <a:latin typeface="Times New Roman"/>
                <a:cs typeface="Times New Roman"/>
              </a:rPr>
              <a:t>≤</a:t>
            </a:r>
          </a:p>
          <a:p>
            <a:pPr lvl="2"/>
            <a:r>
              <a:rPr lang="tr-TR" dirty="0">
                <a:latin typeface="Times New Roman"/>
                <a:cs typeface="Times New Roman"/>
              </a:rPr>
              <a:t>7 inci gün 8 </a:t>
            </a:r>
            <a:r>
              <a:rPr lang="tr-TR" dirty="0" err="1"/>
              <a:t>ng</a:t>
            </a:r>
            <a:r>
              <a:rPr lang="tr-TR" dirty="0"/>
              <a:t>/ ml¯¹ </a:t>
            </a:r>
            <a:r>
              <a:rPr lang="tr-TR" dirty="0">
                <a:latin typeface="Times New Roman"/>
                <a:cs typeface="Times New Roman"/>
              </a:rPr>
              <a:t>≤ beklenir. </a:t>
            </a:r>
          </a:p>
          <a:p>
            <a:pPr lvl="1"/>
            <a:r>
              <a:rPr lang="tr-TR" dirty="0">
                <a:latin typeface="Times New Roman"/>
                <a:cs typeface="Times New Roman"/>
              </a:rPr>
              <a:t>Yüksek enerjili gıda     yüksek karaciğer metabolizması      </a:t>
            </a:r>
            <a:r>
              <a:rPr lang="tr-TR" dirty="0" err="1">
                <a:latin typeface="Times New Roman"/>
                <a:cs typeface="Times New Roman"/>
              </a:rPr>
              <a:t>Steroid</a:t>
            </a:r>
            <a:r>
              <a:rPr lang="tr-TR" dirty="0">
                <a:latin typeface="Times New Roman"/>
                <a:cs typeface="Times New Roman"/>
              </a:rPr>
              <a:t> YIKIMLANMASI</a:t>
            </a:r>
          </a:p>
          <a:p>
            <a:pPr lvl="1"/>
            <a:r>
              <a:rPr lang="tr-TR" dirty="0">
                <a:latin typeface="Times New Roman"/>
                <a:cs typeface="Times New Roman"/>
              </a:rPr>
              <a:t>4-7 gün aralığında P4 uygulaması ?</a:t>
            </a:r>
          </a:p>
          <a:p>
            <a:pPr lvl="1"/>
            <a:r>
              <a:rPr lang="tr-TR" dirty="0">
                <a:latin typeface="Times New Roman"/>
                <a:cs typeface="Times New Roman"/>
              </a:rPr>
              <a:t>5 inci Günde HCG veya </a:t>
            </a:r>
            <a:r>
              <a:rPr lang="tr-TR" dirty="0" err="1">
                <a:latin typeface="Times New Roman"/>
                <a:cs typeface="Times New Roman"/>
              </a:rPr>
              <a:t>GnRH</a:t>
            </a:r>
            <a:r>
              <a:rPr lang="tr-TR" dirty="0">
                <a:latin typeface="Times New Roman"/>
                <a:cs typeface="Times New Roman"/>
              </a:rPr>
              <a:t> uygulaması ?</a:t>
            </a:r>
            <a:endParaRPr lang="tr-TR" dirty="0"/>
          </a:p>
          <a:p>
            <a:endParaRPr lang="tr-TR" dirty="0"/>
          </a:p>
        </p:txBody>
      </p:sp>
      <p:sp>
        <p:nvSpPr>
          <p:cNvPr id="4" name="Sağ Ok 3"/>
          <p:cNvSpPr/>
          <p:nvPr/>
        </p:nvSpPr>
        <p:spPr>
          <a:xfrm>
            <a:off x="4211960" y="4437112"/>
            <a:ext cx="360040" cy="457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5" name="Sağ Ok 4"/>
          <p:cNvSpPr/>
          <p:nvPr/>
        </p:nvSpPr>
        <p:spPr>
          <a:xfrm>
            <a:off x="3347864" y="4797152"/>
            <a:ext cx="504056" cy="7200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15497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Gebelik Kayıplarının </a:t>
            </a:r>
            <a:r>
              <a:rPr lang="tr-TR" dirty="0" smtClean="0"/>
              <a:t>Nedenleri-6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err="1" smtClean="0"/>
              <a:t>Rasyon</a:t>
            </a:r>
            <a:r>
              <a:rPr lang="tr-TR" dirty="0" smtClean="0"/>
              <a:t> düzenlemeleri ve Negatif Enerji Dengesi(NEB)</a:t>
            </a:r>
          </a:p>
          <a:p>
            <a:pPr lvl="1"/>
            <a:r>
              <a:rPr lang="tr-TR" dirty="0" smtClean="0"/>
              <a:t>NEB ile </a:t>
            </a:r>
            <a:r>
              <a:rPr lang="tr-TR" dirty="0" err="1" smtClean="0"/>
              <a:t>folikül</a:t>
            </a:r>
            <a:r>
              <a:rPr lang="tr-TR" dirty="0" smtClean="0"/>
              <a:t> kalitesi arasında negatif ilişki vardır.</a:t>
            </a:r>
          </a:p>
          <a:p>
            <a:pPr lvl="1"/>
            <a:r>
              <a:rPr lang="tr-TR" dirty="0" err="1" smtClean="0"/>
              <a:t>Obezite</a:t>
            </a:r>
            <a:r>
              <a:rPr lang="tr-TR" dirty="0" smtClean="0"/>
              <a:t> ve serum </a:t>
            </a:r>
            <a:r>
              <a:rPr lang="tr-TR" dirty="0" err="1" smtClean="0"/>
              <a:t>insulin</a:t>
            </a:r>
            <a:r>
              <a:rPr lang="tr-TR" dirty="0" smtClean="0"/>
              <a:t> düzeyinin artması ile </a:t>
            </a:r>
            <a:r>
              <a:rPr lang="tr-TR" dirty="0" err="1" smtClean="0"/>
              <a:t>folikül</a:t>
            </a:r>
            <a:r>
              <a:rPr lang="tr-TR" dirty="0" smtClean="0"/>
              <a:t> kalitesi arasında negatif ilişki söz konusudur.</a:t>
            </a:r>
          </a:p>
          <a:p>
            <a:pPr lvl="1"/>
            <a:r>
              <a:rPr lang="tr-TR" dirty="0" err="1" smtClean="0"/>
              <a:t>Glukogenik</a:t>
            </a:r>
            <a:r>
              <a:rPr lang="tr-TR" dirty="0" smtClean="0"/>
              <a:t> beslenme</a:t>
            </a:r>
          </a:p>
          <a:p>
            <a:pPr lvl="1"/>
            <a:r>
              <a:rPr lang="tr-TR" dirty="0" err="1" smtClean="0"/>
              <a:t>Lipogenik</a:t>
            </a:r>
            <a:r>
              <a:rPr lang="tr-TR" dirty="0" smtClean="0"/>
              <a:t> beslenme : </a:t>
            </a:r>
            <a:r>
              <a:rPr lang="tr-TR" dirty="0" err="1" smtClean="0"/>
              <a:t>preovulatör</a:t>
            </a:r>
            <a:r>
              <a:rPr lang="tr-TR" dirty="0" smtClean="0"/>
              <a:t> </a:t>
            </a:r>
            <a:r>
              <a:rPr lang="tr-TR" dirty="0" err="1" smtClean="0"/>
              <a:t>folikülde</a:t>
            </a:r>
            <a:r>
              <a:rPr lang="tr-TR" dirty="0" smtClean="0"/>
              <a:t> </a:t>
            </a:r>
            <a:r>
              <a:rPr lang="tr-TR" dirty="0" err="1" smtClean="0"/>
              <a:t>östrodiol</a:t>
            </a:r>
            <a:r>
              <a:rPr lang="tr-TR" dirty="0" smtClean="0"/>
              <a:t> salınımı artar</a:t>
            </a:r>
          </a:p>
          <a:p>
            <a:pPr lvl="1"/>
            <a:r>
              <a:rPr lang="tr-TR" dirty="0" smtClean="0"/>
              <a:t>Tohumlama anında ani gıda değişimi negatif </a:t>
            </a:r>
            <a:r>
              <a:rPr lang="tr-TR" dirty="0" err="1" smtClean="0"/>
              <a:t>etkioluşturur</a:t>
            </a:r>
            <a:r>
              <a:rPr lang="tr-TR" dirty="0" smtClean="0"/>
              <a:t>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23921010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2440</TotalTime>
  <Words>924</Words>
  <Application>Microsoft Macintosh PowerPoint</Application>
  <PresentationFormat>Ekran Gösterisi (4:3)</PresentationFormat>
  <Paragraphs>199</Paragraphs>
  <Slides>27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27</vt:i4>
      </vt:variant>
    </vt:vector>
  </HeadingPairs>
  <TitlesOfParts>
    <vt:vector size="31" baseType="lpstr">
      <vt:lpstr>Calibri</vt:lpstr>
      <vt:lpstr>Times New Roman</vt:lpstr>
      <vt:lpstr>Arial</vt:lpstr>
      <vt:lpstr>Ofis Teması</vt:lpstr>
      <vt:lpstr>Ruminantlarda gebelik fizyolojisi ve patolojisi</vt:lpstr>
      <vt:lpstr>İNEKLERDE GEBELİK KAYIPLARI</vt:lpstr>
      <vt:lpstr>İneklerde  %40 oranındaki gebelik kayıplarının dağılımı</vt:lpstr>
      <vt:lpstr>Gebelik Kayıplarının Nedenleri</vt:lpstr>
      <vt:lpstr>Gebelik Kayıplarının Nedenleri-2</vt:lpstr>
      <vt:lpstr>Gebelik Kayıplarının Nedenleri-3</vt:lpstr>
      <vt:lpstr>Gebelik Kayıplarının Nedenleri-4</vt:lpstr>
      <vt:lpstr>Gebelik Kayıplarının Nedenleri-5</vt:lpstr>
      <vt:lpstr>Gebelik Kayıplarının Nedenleri-6</vt:lpstr>
      <vt:lpstr>Gebelik Kayıplarının Nedenleri-7</vt:lpstr>
      <vt:lpstr>Gebelik Kayıplarının Önlenmesi</vt:lpstr>
      <vt:lpstr>İneklerde Vagina Sarkması</vt:lpstr>
      <vt:lpstr>Vagina sarkmasının nedenleri-1</vt:lpstr>
      <vt:lpstr>Vagina sarkmasının nedenleri-2</vt:lpstr>
      <vt:lpstr>Vagina sarkmasının nedenleri-3</vt:lpstr>
      <vt:lpstr>Klinik Görünüm </vt:lpstr>
      <vt:lpstr>Vagina sarkmasının komplikasyonları</vt:lpstr>
      <vt:lpstr>Tedavi</vt:lpstr>
      <vt:lpstr>Hidroallantois</vt:lpstr>
      <vt:lpstr>Hidroallantois -Tanı</vt:lpstr>
      <vt:lpstr>Hidroallantois-tedavi</vt:lpstr>
      <vt:lpstr>Mumyalaşmış Yavru-Mumificatio feti</vt:lpstr>
      <vt:lpstr>Mumyalaşmış Yavru-Mumificatio feti</vt:lpstr>
      <vt:lpstr>Mumyalaşmış Yavru-Mumificatio feti</vt:lpstr>
      <vt:lpstr>Mumyalaşmış Yavru-Mumificatio feti</vt:lpstr>
      <vt:lpstr>Fötüsün maserasyonu –Maceratio feti</vt:lpstr>
      <vt:lpstr>Fötüsün maserasyonu –Maceratio feti</vt:lpstr>
    </vt:vector>
  </TitlesOfParts>
  <LinksUpToDate>false</LinksUpToDate>
  <SharedDoc>false</SharedDoc>
  <HyperlinksChanged>false</HyperlinksChanged>
  <AppVersion>15.0022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Ruminantlarda gebelik fizyolojisi ve patolojisi</dc:title>
  <dc:creator>Sony</dc:creator>
  <cp:lastModifiedBy>Microsoft Office Kullanıcısı</cp:lastModifiedBy>
  <cp:revision>59</cp:revision>
  <dcterms:created xsi:type="dcterms:W3CDTF">2017-02-23T06:20:10Z</dcterms:created>
  <dcterms:modified xsi:type="dcterms:W3CDTF">2018-01-22T08:15:50Z</dcterms:modified>
</cp:coreProperties>
</file>