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8" d="100"/>
          <a:sy n="78" d="100"/>
        </p:scale>
        <p:origin x="114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028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99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065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563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288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486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097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169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627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053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173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481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Determination of conditions suitable for animal welfare.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Preference tests, environmental studies, epidemiological studies and all available information on the subject should be taken into account when determining conditions appropriate to animal welfare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/>
              <a:t>In preference tests, the animal is required to make a choice by providing a </a:t>
            </a:r>
            <a:r>
              <a:rPr lang="tr-TR" dirty="0" err="1" smtClean="0"/>
              <a:t>large</a:t>
            </a:r>
            <a:r>
              <a:rPr lang="tr-TR" dirty="0" smtClean="0"/>
              <a:t> </a:t>
            </a:r>
            <a:r>
              <a:rPr lang="tr-TR" dirty="0" err="1" smtClean="0"/>
              <a:t>number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relevant environments. The environment in which the animal spends the most time is considered suitable for welfare</a:t>
            </a:r>
            <a:r>
              <a:rPr lang="en-US" dirty="0" smtClean="0"/>
              <a:t>.</a:t>
            </a:r>
            <a:endParaRPr lang="tr-TR" dirty="0"/>
          </a:p>
          <a:p>
            <a:r>
              <a:rPr lang="en-US" dirty="0" smtClean="0"/>
              <a:t>However</a:t>
            </a:r>
            <a:r>
              <a:rPr lang="en-US" dirty="0"/>
              <a:t>, preference tests sometimes do not give accurate results.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875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Animal</a:t>
            </a:r>
            <a:r>
              <a:rPr lang="tr-TR" dirty="0" smtClean="0"/>
              <a:t> </a:t>
            </a:r>
            <a:r>
              <a:rPr lang="tr-TR" dirty="0" err="1" smtClean="0"/>
              <a:t>house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welfare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tr-TR" dirty="0" smtClean="0"/>
              <a:t>M</a:t>
            </a:r>
            <a:r>
              <a:rPr lang="en-US" dirty="0" err="1" smtClean="0"/>
              <a:t>icroclimate</a:t>
            </a:r>
            <a:r>
              <a:rPr lang="en-US" dirty="0" smtClean="0"/>
              <a:t> </a:t>
            </a:r>
            <a:r>
              <a:rPr lang="en-US" dirty="0"/>
              <a:t>conditions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Temperature, </a:t>
            </a:r>
            <a:endParaRPr lang="tr-TR" dirty="0" smtClean="0"/>
          </a:p>
          <a:p>
            <a:r>
              <a:rPr lang="en-US" dirty="0" smtClean="0"/>
              <a:t>air </a:t>
            </a:r>
            <a:r>
              <a:rPr lang="en-US" dirty="0"/>
              <a:t>quality and </a:t>
            </a:r>
            <a:endParaRPr lang="tr-TR" dirty="0" smtClean="0"/>
          </a:p>
          <a:p>
            <a:r>
              <a:rPr lang="en-US" dirty="0" smtClean="0"/>
              <a:t>lighting </a:t>
            </a:r>
            <a:r>
              <a:rPr lang="en-US" dirty="0"/>
              <a:t>should be taken into consideration when evaluating</a:t>
            </a:r>
            <a:r>
              <a:rPr lang="en-US" dirty="0" smtClean="0"/>
              <a:t>.</a:t>
            </a:r>
            <a:endParaRPr lang="tr-TR" dirty="0" smtClean="0"/>
          </a:p>
          <a:p>
            <a:endParaRPr lang="tr-TR" dirty="0"/>
          </a:p>
          <a:p>
            <a:r>
              <a:rPr lang="en-US" dirty="0"/>
              <a:t>The response of animals to changes in temperature varies according to species, </a:t>
            </a:r>
            <a:r>
              <a:rPr lang="tr-TR" dirty="0" err="1" smtClean="0"/>
              <a:t>breed</a:t>
            </a:r>
            <a:r>
              <a:rPr lang="en-US" dirty="0" smtClean="0"/>
              <a:t> </a:t>
            </a:r>
            <a:r>
              <a:rPr lang="en-US" dirty="0"/>
              <a:t>and age.</a:t>
            </a:r>
          </a:p>
        </p:txBody>
      </p:sp>
    </p:spTree>
    <p:extLst>
      <p:ext uri="{BB962C8B-B14F-4D97-AF65-F5344CB8AC3E}">
        <p14:creationId xmlns:p14="http://schemas.microsoft.com/office/powerpoint/2010/main" val="35109215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lighting, </a:t>
            </a:r>
            <a:r>
              <a:rPr lang="en-US" dirty="0" smtClean="0"/>
              <a:t>keeping</a:t>
            </a:r>
            <a:endParaRPr lang="tr-TR" dirty="0" smtClean="0"/>
          </a:p>
          <a:p>
            <a:r>
              <a:rPr lang="en-US" dirty="0" smtClean="0"/>
              <a:t> </a:t>
            </a:r>
            <a:r>
              <a:rPr lang="en-US" dirty="0"/>
              <a:t>in constant darkness </a:t>
            </a:r>
            <a:r>
              <a:rPr lang="en-US" dirty="0" smtClean="0"/>
              <a:t>or </a:t>
            </a:r>
            <a:r>
              <a:rPr lang="en-US" dirty="0"/>
              <a:t>constant light</a:t>
            </a:r>
          </a:p>
        </p:txBody>
      </p:sp>
    </p:spTree>
    <p:extLst>
      <p:ext uri="{BB962C8B-B14F-4D97-AF65-F5344CB8AC3E}">
        <p14:creationId xmlns:p14="http://schemas.microsoft.com/office/powerpoint/2010/main" val="4096687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</a:t>
            </a:r>
            <a:r>
              <a:rPr lang="tr-TR" dirty="0" err="1" smtClean="0"/>
              <a:t>Stocking</a:t>
            </a:r>
            <a:r>
              <a:rPr lang="tr-TR" dirty="0" smtClean="0"/>
              <a:t> </a:t>
            </a:r>
            <a:r>
              <a:rPr lang="tr-TR" dirty="0" err="1" smtClean="0"/>
              <a:t>area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Decreasing the </a:t>
            </a:r>
            <a:r>
              <a:rPr lang="tr-TR" dirty="0" err="1" smtClean="0"/>
              <a:t>stocking</a:t>
            </a:r>
            <a:r>
              <a:rPr lang="tr-TR" dirty="0" smtClean="0"/>
              <a:t> </a:t>
            </a:r>
            <a:r>
              <a:rPr lang="tr-TR" dirty="0" err="1" smtClean="0"/>
              <a:t>area</a:t>
            </a:r>
            <a:r>
              <a:rPr lang="en-US" dirty="0" smtClean="0"/>
              <a:t> leads </a:t>
            </a:r>
            <a:r>
              <a:rPr lang="en-US" dirty="0"/>
              <a:t>to an increase in aggression behavior and a reduction in the time spent on rest. </a:t>
            </a:r>
            <a:endParaRPr lang="tr-TR" dirty="0" smtClean="0"/>
          </a:p>
          <a:p>
            <a:r>
              <a:rPr lang="tr-TR" dirty="0" smtClean="0"/>
              <a:t>Feed </a:t>
            </a:r>
            <a:r>
              <a:rPr lang="tr-TR" dirty="0" err="1" smtClean="0"/>
              <a:t>efficiency</a:t>
            </a:r>
            <a:r>
              <a:rPr lang="tr-TR" dirty="0" smtClean="0"/>
              <a:t> </a:t>
            </a:r>
            <a:r>
              <a:rPr lang="en-US" dirty="0" smtClean="0"/>
              <a:t>is also reduce</a:t>
            </a:r>
            <a:r>
              <a:rPr lang="tr-TR" dirty="0" smtClean="0"/>
              <a:t>d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respiratory</a:t>
            </a:r>
            <a:r>
              <a:rPr lang="tr-TR" dirty="0"/>
              <a:t> </a:t>
            </a:r>
            <a:r>
              <a:rPr lang="tr-TR" dirty="0" err="1"/>
              <a:t>diseases</a:t>
            </a:r>
            <a:r>
              <a:rPr lang="tr-TR" dirty="0"/>
              <a:t> </a:t>
            </a:r>
            <a:r>
              <a:rPr lang="tr-TR" dirty="0" err="1" smtClean="0"/>
              <a:t>also</a:t>
            </a:r>
            <a:r>
              <a:rPr lang="tr-TR" dirty="0" smtClean="0"/>
              <a:t> ocur. </a:t>
            </a:r>
          </a:p>
          <a:p>
            <a:r>
              <a:rPr lang="en-US" dirty="0"/>
              <a:t>Area allocated per </a:t>
            </a:r>
            <a:r>
              <a:rPr lang="en-US" dirty="0" smtClean="0"/>
              <a:t>animal</a:t>
            </a:r>
            <a:r>
              <a:rPr lang="tr-TR" dirty="0" smtClean="0"/>
              <a:t> </a:t>
            </a:r>
            <a:r>
              <a:rPr lang="tr-TR" dirty="0" err="1" smtClean="0"/>
              <a:t>depends</a:t>
            </a:r>
            <a:r>
              <a:rPr lang="tr-TR" dirty="0" smtClean="0"/>
              <a:t> on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yield</a:t>
            </a:r>
            <a:r>
              <a:rPr lang="tr-TR" dirty="0" smtClean="0"/>
              <a:t>, </a:t>
            </a:r>
            <a:r>
              <a:rPr lang="en-US" dirty="0" smtClean="0"/>
              <a:t>age</a:t>
            </a:r>
            <a:r>
              <a:rPr lang="en-US" dirty="0"/>
              <a:t>, physiological period, </a:t>
            </a:r>
            <a:r>
              <a:rPr lang="tr-TR" dirty="0" smtClean="0"/>
              <a:t>body</a:t>
            </a:r>
            <a:r>
              <a:rPr lang="en-US" dirty="0" smtClean="0"/>
              <a:t> </a:t>
            </a:r>
            <a:r>
              <a:rPr lang="en-US" dirty="0"/>
              <a:t>weight, group or individual </a:t>
            </a:r>
            <a:r>
              <a:rPr lang="en-US" dirty="0" smtClean="0"/>
              <a:t>housing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en-US" dirty="0" smtClean="0"/>
              <a:t> </a:t>
            </a:r>
            <a:r>
              <a:rPr lang="tr-TR" dirty="0" err="1" smtClean="0"/>
              <a:t>animal</a:t>
            </a:r>
            <a:r>
              <a:rPr lang="tr-TR" dirty="0" smtClean="0"/>
              <a:t> </a:t>
            </a:r>
            <a:r>
              <a:rPr lang="tr-TR" dirty="0" err="1" smtClean="0"/>
              <a:t>house</a:t>
            </a:r>
            <a:r>
              <a:rPr lang="en-US" dirty="0" smtClean="0"/>
              <a:t> conditions</a:t>
            </a:r>
            <a:r>
              <a:rPr lang="tr-TR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4336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Floor structure and litter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7230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</a:t>
            </a:r>
            <a:r>
              <a:rPr lang="tr-TR" dirty="0"/>
              <a:t>I</a:t>
            </a:r>
            <a:r>
              <a:rPr lang="en-US" dirty="0" err="1" smtClean="0"/>
              <a:t>nsulation</a:t>
            </a:r>
            <a:r>
              <a:rPr lang="tr-TR" dirty="0" smtClean="0"/>
              <a:t> of </a:t>
            </a:r>
            <a:r>
              <a:rPr lang="tr-TR" dirty="0" err="1" smtClean="0"/>
              <a:t>animal</a:t>
            </a:r>
            <a:r>
              <a:rPr lang="tr-TR" dirty="0" smtClean="0"/>
              <a:t> </a:t>
            </a:r>
            <a:r>
              <a:rPr lang="tr-TR" dirty="0" err="1" smtClean="0"/>
              <a:t>house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the insulation is not good, the amount of energy consumed for living increases and feed utilization decreases.</a:t>
            </a:r>
          </a:p>
        </p:txBody>
      </p:sp>
    </p:spTree>
    <p:extLst>
      <p:ext uri="{BB962C8B-B14F-4D97-AF65-F5344CB8AC3E}">
        <p14:creationId xmlns:p14="http://schemas.microsoft.com/office/powerpoint/2010/main" val="3707137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practical applications in animal husbandry and animal welfare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5452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</TotalTime>
  <Words>234</Words>
  <Application>Microsoft Office PowerPoint</Application>
  <PresentationFormat>Geniş ekran</PresentationFormat>
  <Paragraphs>21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Determination of conditions suitable for animal welfare.</vt:lpstr>
      <vt:lpstr>Animal house and welfare 1. Microclimate conditions</vt:lpstr>
      <vt:lpstr>PowerPoint Sunusu</vt:lpstr>
      <vt:lpstr>2. Stocking area </vt:lpstr>
      <vt:lpstr>3. Floor structure and litter</vt:lpstr>
      <vt:lpstr>4. Insulation of animal house</vt:lpstr>
      <vt:lpstr>Some practical applications in animal husbandry and animal welfare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</dc:creator>
  <cp:lastModifiedBy>a</cp:lastModifiedBy>
  <cp:revision>32</cp:revision>
  <dcterms:created xsi:type="dcterms:W3CDTF">2019-10-18T06:30:59Z</dcterms:created>
  <dcterms:modified xsi:type="dcterms:W3CDTF">2019-10-18T11:54:29Z</dcterms:modified>
</cp:coreProperties>
</file>