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tdersleri.com/ders.aspx?konu=4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VİDEO VE SES EKLEME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3569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238597" y="1133316"/>
            <a:ext cx="870342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Html5 ile gelen video etiketini kullanarak web </a:t>
            </a:r>
            <a:r>
              <a:rPr lang="tr-TR" sz="2800" dirty="0" smtClean="0"/>
              <a:t>sayfasına </a:t>
            </a:r>
            <a:r>
              <a:rPr lang="tr-TR" sz="2800" dirty="0"/>
              <a:t>video </a:t>
            </a:r>
            <a:r>
              <a:rPr lang="tr-TR" sz="2800" dirty="0" smtClean="0"/>
              <a:t>yayınlanabilir. </a:t>
            </a:r>
            <a:r>
              <a:rPr lang="tr-TR" sz="2800" dirty="0"/>
              <a:t>Kullanışlı bir etiket olan video etiketi sayesinde, video </a:t>
            </a:r>
            <a:r>
              <a:rPr lang="tr-TR" sz="2800" dirty="0" smtClean="0"/>
              <a:t>dosyası </a:t>
            </a:r>
            <a:r>
              <a:rPr lang="tr-TR" sz="2800" dirty="0"/>
              <a:t>tarayıcı tarafından desteklenmemesi ihtimaline karşı alternatif seçenekler </a:t>
            </a:r>
            <a:r>
              <a:rPr lang="tr-TR" sz="2800" dirty="0" smtClean="0"/>
              <a:t>belirlenebilir.</a:t>
            </a:r>
            <a:endParaRPr lang="tr-TR" sz="2800" dirty="0"/>
          </a:p>
          <a:p>
            <a:r>
              <a:rPr lang="tr-TR" sz="2800" dirty="0"/>
              <a:t>&lt;video </a:t>
            </a:r>
            <a:r>
              <a:rPr lang="tr-TR" sz="2800" dirty="0" err="1"/>
              <a:t>width</a:t>
            </a:r>
            <a:r>
              <a:rPr lang="tr-TR" sz="2800" dirty="0"/>
              <a:t>="300" </a:t>
            </a:r>
            <a:r>
              <a:rPr lang="tr-TR" sz="2800" dirty="0" err="1"/>
              <a:t>controls</a:t>
            </a:r>
            <a:r>
              <a:rPr lang="tr-TR" sz="2800" dirty="0"/>
              <a:t>&gt;</a:t>
            </a:r>
          </a:p>
          <a:p>
            <a:r>
              <a:rPr lang="tr-TR" sz="2800" dirty="0"/>
              <a:t>  &lt;</a:t>
            </a:r>
            <a:r>
              <a:rPr lang="tr-TR" sz="2800" dirty="0" err="1"/>
              <a:t>source</a:t>
            </a:r>
            <a:r>
              <a:rPr lang="tr-TR" sz="2800" dirty="0"/>
              <a:t> </a:t>
            </a:r>
            <a:r>
              <a:rPr lang="tr-TR" sz="2800" dirty="0" err="1"/>
              <a:t>src</a:t>
            </a:r>
            <a:r>
              <a:rPr lang="tr-TR" sz="2800" dirty="0"/>
              <a:t>="video1.mp4" </a:t>
            </a:r>
            <a:r>
              <a:rPr lang="tr-TR" sz="2800" dirty="0" err="1"/>
              <a:t>type</a:t>
            </a:r>
            <a:r>
              <a:rPr lang="tr-TR" sz="2800" dirty="0"/>
              <a:t>="video/mp4"&gt;</a:t>
            </a:r>
          </a:p>
          <a:p>
            <a:r>
              <a:rPr lang="tr-TR" sz="2800" dirty="0"/>
              <a:t>  &lt;</a:t>
            </a:r>
            <a:r>
              <a:rPr lang="tr-TR" sz="2800" dirty="0" err="1"/>
              <a:t>source</a:t>
            </a:r>
            <a:r>
              <a:rPr lang="tr-TR" sz="2800" dirty="0"/>
              <a:t> </a:t>
            </a:r>
            <a:r>
              <a:rPr lang="tr-TR" sz="2800" dirty="0" err="1"/>
              <a:t>src</a:t>
            </a:r>
            <a:r>
              <a:rPr lang="tr-TR" sz="2800" dirty="0"/>
              <a:t>="video1.flv" </a:t>
            </a:r>
            <a:r>
              <a:rPr lang="tr-TR" sz="2800" dirty="0" err="1"/>
              <a:t>type</a:t>
            </a:r>
            <a:r>
              <a:rPr lang="tr-TR" sz="2800" dirty="0"/>
              <a:t>="video/</a:t>
            </a:r>
            <a:r>
              <a:rPr lang="tr-TR" sz="2800" dirty="0" err="1"/>
              <a:t>ogg</a:t>
            </a:r>
            <a:r>
              <a:rPr lang="tr-TR" sz="2800" dirty="0"/>
              <a:t>"&gt;</a:t>
            </a:r>
          </a:p>
          <a:p>
            <a:r>
              <a:rPr lang="tr-TR" sz="2800" dirty="0"/>
              <a:t>  Video oynatılamıyor.</a:t>
            </a:r>
          </a:p>
          <a:p>
            <a:r>
              <a:rPr lang="tr-TR" sz="2800" dirty="0"/>
              <a:t>&lt;/video&gt;</a:t>
            </a:r>
          </a:p>
        </p:txBody>
      </p:sp>
    </p:spTree>
    <p:extLst>
      <p:ext uri="{BB962C8B-B14F-4D97-AF65-F5344CB8AC3E}">
        <p14:creationId xmlns:p14="http://schemas.microsoft.com/office/powerpoint/2010/main" val="889147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15389" y="615247"/>
            <a:ext cx="8753302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Yukarıdaki örnekte video1.mp4 dosyası açılamazsa, video1.flv dosyası açılacaktır. O da açılamazsa "Video oynatılamıyor" metni görüntülenecektir.</a:t>
            </a:r>
          </a:p>
          <a:p>
            <a:r>
              <a:rPr lang="tr-TR" sz="2800" dirty="0"/>
              <a:t>Buradaki </a:t>
            </a:r>
            <a:r>
              <a:rPr lang="tr-TR" sz="2800" dirty="0" err="1"/>
              <a:t>width</a:t>
            </a:r>
            <a:r>
              <a:rPr lang="tr-TR" sz="2800" dirty="0"/>
              <a:t> parametresi piksel cinsinden verildiğinde videonun genişliği hep sabit olacaktır. </a:t>
            </a:r>
            <a:r>
              <a:rPr lang="tr-TR" sz="2800" dirty="0" err="1"/>
              <a:t>Responsive</a:t>
            </a:r>
            <a:r>
              <a:rPr lang="tr-TR" sz="2800" dirty="0"/>
              <a:t> videolar yani kullanıcının ekranına göre genişleyen veya daralan videolar elde etmek </a:t>
            </a:r>
            <a:r>
              <a:rPr lang="tr-TR" sz="2800" dirty="0" smtClean="0"/>
              <a:t>istendiğinde </a:t>
            </a:r>
            <a:r>
              <a:rPr lang="tr-TR" sz="2800" dirty="0" err="1"/>
              <a:t>Css</a:t>
            </a:r>
            <a:r>
              <a:rPr lang="tr-TR" sz="2800" dirty="0"/>
              <a:t> kullanarak genişliği % cinsinden </a:t>
            </a:r>
            <a:r>
              <a:rPr lang="tr-TR" sz="2800" dirty="0" smtClean="0"/>
              <a:t>verilebilir.</a:t>
            </a:r>
            <a:endParaRPr lang="tr-TR" sz="2800" dirty="0"/>
          </a:p>
          <a:p>
            <a:r>
              <a:rPr lang="tr-TR" sz="2800" dirty="0"/>
              <a:t>video {</a:t>
            </a:r>
          </a:p>
          <a:p>
            <a:r>
              <a:rPr lang="tr-TR" sz="2800" dirty="0"/>
              <a:t>    </a:t>
            </a:r>
            <a:r>
              <a:rPr lang="tr-TR" sz="2800" dirty="0" err="1"/>
              <a:t>width</a:t>
            </a:r>
            <a:r>
              <a:rPr lang="tr-TR" sz="2800" dirty="0"/>
              <a:t>: 100%;</a:t>
            </a:r>
          </a:p>
          <a:p>
            <a:r>
              <a:rPr lang="tr-TR" sz="2800" dirty="0"/>
              <a:t>    </a:t>
            </a:r>
            <a:r>
              <a:rPr lang="tr-TR" sz="2800" dirty="0" err="1"/>
              <a:t>height</a:t>
            </a:r>
            <a:r>
              <a:rPr lang="tr-TR" sz="2800" dirty="0"/>
              <a:t>: </a:t>
            </a:r>
            <a:r>
              <a:rPr lang="tr-TR" sz="2800" dirty="0" err="1"/>
              <a:t>auto</a:t>
            </a:r>
            <a:r>
              <a:rPr lang="tr-TR" sz="2800" dirty="0"/>
              <a:t>;</a:t>
            </a:r>
          </a:p>
          <a:p>
            <a:r>
              <a:rPr lang="tr-TR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2420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24444" y="690062"/>
            <a:ext cx="895280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/>
              <a:t>Yukarıdaki </a:t>
            </a:r>
            <a:r>
              <a:rPr lang="tr-TR" sz="2800" dirty="0" err="1"/>
              <a:t>css</a:t>
            </a:r>
            <a:r>
              <a:rPr lang="tr-TR" sz="2800" dirty="0"/>
              <a:t> kodları uygulandığında </a:t>
            </a:r>
            <a:r>
              <a:rPr lang="tr-TR" sz="2800" dirty="0" smtClean="0"/>
              <a:t>video </a:t>
            </a:r>
            <a:r>
              <a:rPr lang="tr-TR" sz="2800" dirty="0"/>
              <a:t>ekran genişliğine göre daralıp genişleyecektir. Fakat width:100% kullanmak riskli olabilir çünkü ekranda videoya ayrılan yer, videonun </a:t>
            </a:r>
            <a:r>
              <a:rPr lang="tr-TR" sz="2800" dirty="0" err="1"/>
              <a:t>orjinal</a:t>
            </a:r>
            <a:r>
              <a:rPr lang="tr-TR" sz="2800" dirty="0"/>
              <a:t> boyutundan daha fazla olduğunda da videomuz genişlemeye devam edecektir.</a:t>
            </a:r>
          </a:p>
          <a:p>
            <a:r>
              <a:rPr lang="tr-TR" sz="2800" dirty="0"/>
              <a:t>Bu nedenle aşağıdaki </a:t>
            </a:r>
            <a:r>
              <a:rPr lang="tr-TR" sz="2800" dirty="0" err="1"/>
              <a:t>css</a:t>
            </a:r>
            <a:r>
              <a:rPr lang="tr-TR" sz="2800" dirty="0"/>
              <a:t> kodları daha kullanışlı olacaktır.</a:t>
            </a:r>
          </a:p>
          <a:p>
            <a:r>
              <a:rPr lang="tr-TR" sz="2800" dirty="0"/>
              <a:t>video {</a:t>
            </a:r>
          </a:p>
          <a:p>
            <a:r>
              <a:rPr lang="tr-TR" sz="2800" dirty="0"/>
              <a:t>    </a:t>
            </a:r>
            <a:r>
              <a:rPr lang="tr-TR" sz="2800" dirty="0" err="1"/>
              <a:t>max-width</a:t>
            </a:r>
            <a:r>
              <a:rPr lang="tr-TR" sz="2800" dirty="0"/>
              <a:t>: 100%;</a:t>
            </a:r>
          </a:p>
          <a:p>
            <a:r>
              <a:rPr lang="tr-TR" sz="2800" dirty="0"/>
              <a:t>    </a:t>
            </a:r>
            <a:r>
              <a:rPr lang="tr-TR" sz="2800" dirty="0" err="1"/>
              <a:t>height</a:t>
            </a:r>
            <a:r>
              <a:rPr lang="tr-TR" sz="2800" dirty="0"/>
              <a:t>: </a:t>
            </a:r>
            <a:r>
              <a:rPr lang="tr-TR" sz="2800" dirty="0" err="1"/>
              <a:t>auto</a:t>
            </a:r>
            <a:r>
              <a:rPr lang="tr-TR" sz="2800" dirty="0"/>
              <a:t>;</a:t>
            </a:r>
          </a:p>
          <a:p>
            <a:r>
              <a:rPr lang="tr-TR" sz="2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49337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673331" y="540327"/>
            <a:ext cx="1025790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>
                <a:hlinkClick r:id="rId2"/>
              </a:rPr>
              <a:t>Embed</a:t>
            </a:r>
            <a:r>
              <a:rPr lang="tr-TR" sz="2800" b="1" dirty="0">
                <a:hlinkClick r:id="rId2"/>
              </a:rPr>
              <a:t> Etiketi</a:t>
            </a:r>
            <a:endParaRPr lang="tr-TR" sz="2800" b="1" dirty="0"/>
          </a:p>
          <a:p>
            <a:r>
              <a:rPr lang="tr-TR" sz="2800" dirty="0" err="1"/>
              <a:t>Embed</a:t>
            </a:r>
            <a:r>
              <a:rPr lang="tr-TR" sz="2800" dirty="0"/>
              <a:t> etiketi kullanarak </a:t>
            </a:r>
            <a:r>
              <a:rPr lang="tr-TR" sz="2800" dirty="0" smtClean="0"/>
              <a:t>sayfaya ses</a:t>
            </a:r>
            <a:r>
              <a:rPr lang="tr-TR" sz="2800" dirty="0"/>
              <a:t>, video ve animasyon </a:t>
            </a:r>
            <a:r>
              <a:rPr lang="tr-TR" sz="2800" dirty="0" smtClean="0"/>
              <a:t>eklenebilir. </a:t>
            </a:r>
            <a:r>
              <a:rPr lang="tr-TR" sz="2800" dirty="0"/>
              <a:t>Kullanımı şu </a:t>
            </a:r>
            <a:r>
              <a:rPr lang="tr-TR" sz="2800"/>
              <a:t>şekildedir</a:t>
            </a:r>
            <a:r>
              <a:rPr lang="tr-TR" sz="2800" smtClean="0"/>
              <a:t>.</a:t>
            </a:r>
          </a:p>
          <a:p>
            <a:endParaRPr lang="tr-TR" sz="2800" dirty="0"/>
          </a:p>
          <a:p>
            <a:r>
              <a:rPr lang="tr-TR" sz="2800" dirty="0"/>
              <a:t>&lt;</a:t>
            </a:r>
            <a:r>
              <a:rPr lang="tr-TR" sz="2800" dirty="0" err="1"/>
              <a:t>embed</a:t>
            </a:r>
            <a:r>
              <a:rPr lang="tr-TR" sz="2800" dirty="0"/>
              <a:t> </a:t>
            </a:r>
            <a:r>
              <a:rPr lang="tr-TR" sz="2800" dirty="0" err="1"/>
              <a:t>src</a:t>
            </a:r>
            <a:r>
              <a:rPr lang="tr-TR" sz="2800" dirty="0"/>
              <a:t>="muzikDosyasi.mp3" </a:t>
            </a:r>
            <a:r>
              <a:rPr lang="tr-TR" sz="2800" dirty="0" err="1"/>
              <a:t>autostart</a:t>
            </a:r>
            <a:r>
              <a:rPr lang="tr-TR" sz="2800" dirty="0"/>
              <a:t>="</a:t>
            </a:r>
            <a:r>
              <a:rPr lang="tr-TR" sz="2800" dirty="0" err="1"/>
              <a:t>false</a:t>
            </a:r>
            <a:r>
              <a:rPr lang="tr-TR" sz="2800" dirty="0"/>
              <a:t>" /&gt;</a:t>
            </a:r>
          </a:p>
          <a:p>
            <a:r>
              <a:rPr lang="tr-TR" sz="2800" dirty="0"/>
              <a:t>&lt;</a:t>
            </a:r>
            <a:r>
              <a:rPr lang="tr-TR" sz="2800" dirty="0" err="1"/>
              <a:t>embed</a:t>
            </a:r>
            <a:r>
              <a:rPr lang="tr-TR" sz="2800" dirty="0"/>
              <a:t> </a:t>
            </a:r>
            <a:r>
              <a:rPr lang="tr-TR" sz="2800" dirty="0" err="1"/>
              <a:t>src</a:t>
            </a:r>
            <a:r>
              <a:rPr lang="tr-TR" sz="2800" dirty="0"/>
              <a:t>="videoDosyasi.avi" </a:t>
            </a:r>
            <a:r>
              <a:rPr lang="tr-TR" sz="2800" dirty="0" err="1"/>
              <a:t>autostart</a:t>
            </a:r>
            <a:r>
              <a:rPr lang="tr-TR" sz="2800" dirty="0"/>
              <a:t>="</a:t>
            </a:r>
            <a:r>
              <a:rPr lang="tr-TR" sz="2800" dirty="0" err="1"/>
              <a:t>false</a:t>
            </a:r>
            <a:r>
              <a:rPr lang="tr-TR" sz="2800" dirty="0"/>
              <a:t>" /&gt;</a:t>
            </a:r>
          </a:p>
          <a:p>
            <a:r>
              <a:rPr lang="tr-TR" sz="2800" dirty="0"/>
              <a:t>Yukarıdaki satırın yazıldığı bölümde video</a:t>
            </a:r>
            <a:r>
              <a:rPr lang="tr-TR" sz="2800" dirty="0">
                <a:hlinkClick r:id="rId2"/>
              </a:rPr>
              <a:t>/</a:t>
            </a:r>
            <a:r>
              <a:rPr lang="tr-TR" sz="2800" dirty="0"/>
              <a:t>müzik oynatıcı programın </a:t>
            </a:r>
            <a:r>
              <a:rPr lang="tr-TR" sz="2800" dirty="0" err="1"/>
              <a:t>arayüzü</a:t>
            </a:r>
            <a:r>
              <a:rPr lang="tr-TR" sz="2800" dirty="0"/>
              <a:t> görünecektir. Bu sayede kullanıcı oynatma, durdurma, ses gibi ayarları yapabilir.</a:t>
            </a:r>
          </a:p>
          <a:p>
            <a:r>
              <a:rPr lang="tr-TR" sz="2800" b="1" dirty="0" err="1">
                <a:hlinkClick r:id="rId2"/>
              </a:rPr>
              <a:t>autostart</a:t>
            </a:r>
            <a:r>
              <a:rPr lang="tr-TR" sz="2800" b="1" dirty="0">
                <a:hlinkClick r:id="rId2"/>
              </a:rPr>
              <a:t> </a:t>
            </a:r>
            <a:r>
              <a:rPr lang="tr-TR" sz="2800" dirty="0"/>
              <a:t>parametresi sayfa yüklendiğinde oynatma işleminin otomatik başlayıp başlamayacağını belirler. </a:t>
            </a:r>
          </a:p>
        </p:txBody>
      </p:sp>
    </p:spTree>
    <p:extLst>
      <p:ext uri="{BB962C8B-B14F-4D97-AF65-F5344CB8AC3E}">
        <p14:creationId xmlns:p14="http://schemas.microsoft.com/office/powerpoint/2010/main" val="2202377563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</TotalTime>
  <Words>153</Words>
  <Application>Microsoft Office PowerPoint</Application>
  <PresentationFormat>Geniş ekran</PresentationFormat>
  <Paragraphs>26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Dilim</vt:lpstr>
      <vt:lpstr>VİDEO VE SES EKLEME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VİDEO VE SES EKLEME</dc:title>
  <dc:creator>sgurcan</dc:creator>
  <cp:lastModifiedBy>sgurcan</cp:lastModifiedBy>
  <cp:revision>2</cp:revision>
  <dcterms:created xsi:type="dcterms:W3CDTF">2018-05-09T08:22:37Z</dcterms:created>
  <dcterms:modified xsi:type="dcterms:W3CDTF">2018-05-09T10:35:30Z</dcterms:modified>
</cp:coreProperties>
</file>