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5" r:id="rId9"/>
    <p:sldId id="266" r:id="rId10"/>
    <p:sldId id="267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108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AAFAB-3742-406E-A408-353DC01C9481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1A644-9F59-4EB0-8587-FB8E24D8E5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5458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AAFAB-3742-406E-A408-353DC01C9481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1A644-9F59-4EB0-8587-FB8E24D8E5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8995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AAFAB-3742-406E-A408-353DC01C9481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1A644-9F59-4EB0-8587-FB8E24D8E5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2893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AAFAB-3742-406E-A408-353DC01C9481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1A644-9F59-4EB0-8587-FB8E24D8E5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0468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AAFAB-3742-406E-A408-353DC01C9481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1A644-9F59-4EB0-8587-FB8E24D8E5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2267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AAFAB-3742-406E-A408-353DC01C9481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1A644-9F59-4EB0-8587-FB8E24D8E5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5775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AAFAB-3742-406E-A408-353DC01C9481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1A644-9F59-4EB0-8587-FB8E24D8E5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7434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AAFAB-3742-406E-A408-353DC01C9481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1A644-9F59-4EB0-8587-FB8E24D8E5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3664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AAFAB-3742-406E-A408-353DC01C9481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1A644-9F59-4EB0-8587-FB8E24D8E5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8019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AAFAB-3742-406E-A408-353DC01C9481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1A644-9F59-4EB0-8587-FB8E24D8E5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7029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AAFAB-3742-406E-A408-353DC01C9481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1A644-9F59-4EB0-8587-FB8E24D8E5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8827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4AAFAB-3742-406E-A408-353DC01C9481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B1A644-9F59-4EB0-8587-FB8E24D8E5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2682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348965"/>
            <a:ext cx="9144000" cy="1240325"/>
          </a:xfrm>
        </p:spPr>
        <p:txBody>
          <a:bodyPr>
            <a:normAutofit/>
          </a:bodyPr>
          <a:lstStyle/>
          <a:p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B452 </a:t>
            </a:r>
            <a:r>
              <a:rPr lang="tr-T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Ökaryot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Genetiği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4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9. HAFTA</a:t>
            </a:r>
            <a:endParaRPr lang="tr-TR" sz="48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42761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59542" y="591267"/>
            <a:ext cx="11039168" cy="1325563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+mn-lt"/>
                <a:cs typeface="Arial" panose="020B0604020202020204" pitchFamily="34" charset="0"/>
              </a:rPr>
              <a:t>PROKARYOT</a:t>
            </a:r>
            <a:r>
              <a:rPr lang="tr-TR" sz="3200" b="1" dirty="0" smtClean="0">
                <a:latin typeface="+mn-lt"/>
                <a:cs typeface="Arial" panose="020B0604020202020204" pitchFamily="34" charset="0"/>
              </a:rPr>
              <a:t>İ</a:t>
            </a:r>
            <a:r>
              <a:rPr lang="en-US" sz="3200" b="1" dirty="0" smtClean="0">
                <a:latin typeface="+mn-lt"/>
                <a:cs typeface="Arial" panose="020B0604020202020204" pitchFamily="34" charset="0"/>
              </a:rPr>
              <a:t>K </a:t>
            </a:r>
            <a:r>
              <a:rPr lang="en-US" sz="3200" b="1" dirty="0">
                <a:latin typeface="+mn-lt"/>
                <a:cs typeface="Arial" panose="020B0604020202020204" pitchFamily="34" charset="0"/>
              </a:rPr>
              <a:t>VE ÖKARYOT</a:t>
            </a:r>
            <a:r>
              <a:rPr lang="tr-TR" sz="3200" b="1" dirty="0">
                <a:latin typeface="+mn-lt"/>
                <a:cs typeface="Arial" panose="020B0604020202020204" pitchFamily="34" charset="0"/>
              </a:rPr>
              <a:t>İ</a:t>
            </a:r>
            <a:r>
              <a:rPr lang="en-US" sz="3200" b="1" dirty="0">
                <a:latin typeface="+mn-lt"/>
                <a:cs typeface="Arial" panose="020B0604020202020204" pitchFamily="34" charset="0"/>
              </a:rPr>
              <a:t>K </a:t>
            </a:r>
            <a:r>
              <a:rPr lang="en-US" sz="3200" b="1" dirty="0" smtClean="0">
                <a:latin typeface="+mn-lt"/>
                <a:cs typeface="Arial" panose="020B0604020202020204" pitchFamily="34" charset="0"/>
              </a:rPr>
              <a:t>GEN </a:t>
            </a:r>
            <a:r>
              <a:rPr lang="tr-TR" sz="3200" b="1" dirty="0">
                <a:latin typeface="+mn-lt"/>
                <a:cs typeface="Arial" panose="020B0604020202020204" pitchFamily="34" charset="0"/>
              </a:rPr>
              <a:t>İ</a:t>
            </a:r>
            <a:r>
              <a:rPr lang="en-US" sz="3200" b="1" dirty="0">
                <a:latin typeface="+mn-lt"/>
                <a:cs typeface="Arial" panose="020B0604020202020204" pitchFamily="34" charset="0"/>
              </a:rPr>
              <a:t>FADES</a:t>
            </a:r>
            <a:r>
              <a:rPr lang="tr-TR" sz="3200" b="1" dirty="0" smtClean="0">
                <a:latin typeface="+mn-lt"/>
                <a:cs typeface="Arial" panose="020B0604020202020204" pitchFamily="34" charset="0"/>
              </a:rPr>
              <a:t>İ KIYASLAMA;</a:t>
            </a:r>
            <a:endParaRPr lang="tr-TR" sz="3200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9542" y="2317238"/>
            <a:ext cx="10515600" cy="1448517"/>
          </a:xfrm>
        </p:spPr>
        <p:txBody>
          <a:bodyPr>
            <a:normAutofit/>
          </a:bodyPr>
          <a:lstStyle/>
          <a:p>
            <a:pPr algn="just"/>
            <a:r>
              <a:rPr lang="tr-TR" sz="4000" dirty="0" err="1"/>
              <a:t>Ökaryot</a:t>
            </a:r>
            <a:r>
              <a:rPr lang="tr-TR" sz="4000" dirty="0"/>
              <a:t> genleri birden fazla </a:t>
            </a:r>
            <a:r>
              <a:rPr lang="tr-TR" sz="4000" dirty="0" smtClean="0"/>
              <a:t>kromozom tarafından taşınır.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1361473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122520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. HAFTA KONU(LAR)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3219858"/>
            <a:ext cx="10515600" cy="262868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PROKARYOTIK VE ÖKARYOT</a:t>
            </a:r>
            <a:r>
              <a:rPr lang="tr-T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 ORGAN</a:t>
            </a:r>
            <a:r>
              <a:rPr lang="tr-T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ZMALARDA GEN </a:t>
            </a:r>
            <a:r>
              <a:rPr lang="tr-T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FADES</a:t>
            </a:r>
            <a:r>
              <a:rPr lang="tr-T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KONTROLÜNÜN KIYASLANMASI</a:t>
            </a:r>
            <a:endParaRPr lang="tr-T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3184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09600" y="994389"/>
            <a:ext cx="10744200" cy="1325563"/>
          </a:xfrm>
        </p:spPr>
        <p:txBody>
          <a:bodyPr>
            <a:normAutofit/>
          </a:bodyPr>
          <a:lstStyle/>
          <a:p>
            <a:pPr algn="ctr"/>
            <a:r>
              <a:rPr lang="tr-TR" b="1" dirty="0" err="1">
                <a:latin typeface="+mn-lt"/>
              </a:rPr>
              <a:t>Ökaryotik</a:t>
            </a:r>
            <a:r>
              <a:rPr lang="tr-TR" b="1" dirty="0">
                <a:latin typeface="+mn-lt"/>
              </a:rPr>
              <a:t> gen düzenlenmesi </a:t>
            </a:r>
            <a:r>
              <a:rPr lang="tr-TR" b="1" dirty="0" err="1">
                <a:latin typeface="+mn-lt"/>
              </a:rPr>
              <a:t>prokaryotlardan</a:t>
            </a:r>
            <a:r>
              <a:rPr lang="tr-TR" b="1" dirty="0">
                <a:latin typeface="+mn-lt"/>
              </a:rPr>
              <a:t> çok </a:t>
            </a:r>
            <a:r>
              <a:rPr lang="tr-TR" b="1" dirty="0" smtClean="0">
                <a:latin typeface="+mn-lt"/>
              </a:rPr>
              <a:t>farklıdır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23900" y="2975999"/>
            <a:ext cx="10515600" cy="1566504"/>
          </a:xfrm>
        </p:spPr>
        <p:txBody>
          <a:bodyPr>
            <a:normAutofit/>
          </a:bodyPr>
          <a:lstStyle/>
          <a:p>
            <a:r>
              <a:rPr lang="tr-TR" sz="4000" dirty="0" err="1"/>
              <a:t>Ökaryotların</a:t>
            </a:r>
            <a:r>
              <a:rPr lang="tr-TR" sz="4000" dirty="0"/>
              <a:t> kromozom yapısı </a:t>
            </a:r>
            <a:r>
              <a:rPr lang="tr-TR" sz="4000" dirty="0" smtClean="0"/>
              <a:t>taşıdığı </a:t>
            </a:r>
            <a:r>
              <a:rPr lang="de-DE" sz="4000" dirty="0" err="1" smtClean="0"/>
              <a:t>proteinler</a:t>
            </a:r>
            <a:r>
              <a:rPr lang="de-DE" sz="4000" dirty="0" smtClean="0"/>
              <a:t> </a:t>
            </a:r>
            <a:r>
              <a:rPr lang="de-DE" sz="4000" dirty="0" err="1"/>
              <a:t>ve</a:t>
            </a:r>
            <a:r>
              <a:rPr lang="de-DE" sz="4000" dirty="0"/>
              <a:t> gen </a:t>
            </a:r>
            <a:r>
              <a:rPr lang="de-DE" sz="4000" dirty="0" err="1"/>
              <a:t>miktarı</a:t>
            </a:r>
            <a:r>
              <a:rPr lang="de-DE" sz="4000" dirty="0"/>
              <a:t> </a:t>
            </a:r>
            <a:r>
              <a:rPr lang="de-DE" sz="4000" dirty="0" err="1" smtClean="0"/>
              <a:t>yönünden</a:t>
            </a:r>
            <a:r>
              <a:rPr lang="tr-TR" sz="4000" dirty="0"/>
              <a:t> </a:t>
            </a:r>
            <a:r>
              <a:rPr lang="tr-TR" sz="4000" dirty="0" smtClean="0"/>
              <a:t>farklıdır.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3927952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59542" y="591267"/>
            <a:ext cx="11039168" cy="1325563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+mn-lt"/>
                <a:cs typeface="Arial" panose="020B0604020202020204" pitchFamily="34" charset="0"/>
              </a:rPr>
              <a:t>PROKARYOT</a:t>
            </a:r>
            <a:r>
              <a:rPr lang="tr-TR" sz="3200" b="1" dirty="0" smtClean="0">
                <a:latin typeface="+mn-lt"/>
                <a:cs typeface="Arial" panose="020B0604020202020204" pitchFamily="34" charset="0"/>
              </a:rPr>
              <a:t>İ</a:t>
            </a:r>
            <a:r>
              <a:rPr lang="en-US" sz="3200" b="1" dirty="0" smtClean="0">
                <a:latin typeface="+mn-lt"/>
                <a:cs typeface="Arial" panose="020B0604020202020204" pitchFamily="34" charset="0"/>
              </a:rPr>
              <a:t>K </a:t>
            </a:r>
            <a:r>
              <a:rPr lang="en-US" sz="3200" b="1" dirty="0">
                <a:latin typeface="+mn-lt"/>
                <a:cs typeface="Arial" panose="020B0604020202020204" pitchFamily="34" charset="0"/>
              </a:rPr>
              <a:t>VE ÖKARYOT</a:t>
            </a:r>
            <a:r>
              <a:rPr lang="tr-TR" sz="3200" b="1" dirty="0">
                <a:latin typeface="+mn-lt"/>
                <a:cs typeface="Arial" panose="020B0604020202020204" pitchFamily="34" charset="0"/>
              </a:rPr>
              <a:t>İ</a:t>
            </a:r>
            <a:r>
              <a:rPr lang="en-US" sz="3200" b="1" dirty="0">
                <a:latin typeface="+mn-lt"/>
                <a:cs typeface="Arial" panose="020B0604020202020204" pitchFamily="34" charset="0"/>
              </a:rPr>
              <a:t>K </a:t>
            </a:r>
            <a:r>
              <a:rPr lang="en-US" sz="3200" b="1" dirty="0" smtClean="0">
                <a:latin typeface="+mn-lt"/>
                <a:cs typeface="Arial" panose="020B0604020202020204" pitchFamily="34" charset="0"/>
              </a:rPr>
              <a:t>GEN </a:t>
            </a:r>
            <a:r>
              <a:rPr lang="tr-TR" sz="3200" b="1" dirty="0">
                <a:latin typeface="+mn-lt"/>
                <a:cs typeface="Arial" panose="020B0604020202020204" pitchFamily="34" charset="0"/>
              </a:rPr>
              <a:t>İ</a:t>
            </a:r>
            <a:r>
              <a:rPr lang="en-US" sz="3200" b="1" dirty="0">
                <a:latin typeface="+mn-lt"/>
                <a:cs typeface="Arial" panose="020B0604020202020204" pitchFamily="34" charset="0"/>
              </a:rPr>
              <a:t>FADES</a:t>
            </a:r>
            <a:r>
              <a:rPr lang="tr-TR" sz="3200" b="1" dirty="0" smtClean="0">
                <a:latin typeface="+mn-lt"/>
                <a:cs typeface="Arial" panose="020B0604020202020204" pitchFamily="34" charset="0"/>
              </a:rPr>
              <a:t>İ KIYASLAMA;</a:t>
            </a:r>
            <a:endParaRPr lang="tr-TR" sz="3200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9542" y="2317238"/>
            <a:ext cx="10515600" cy="1448517"/>
          </a:xfrm>
        </p:spPr>
        <p:txBody>
          <a:bodyPr>
            <a:normAutofit/>
          </a:bodyPr>
          <a:lstStyle/>
          <a:p>
            <a:pPr algn="just"/>
            <a:r>
              <a:rPr lang="tr-TR" sz="4000" dirty="0" err="1"/>
              <a:t>Ökaryot</a:t>
            </a:r>
            <a:r>
              <a:rPr lang="tr-TR" sz="4000" dirty="0"/>
              <a:t> genleri birden fazla </a:t>
            </a:r>
            <a:r>
              <a:rPr lang="tr-TR" sz="4000" dirty="0" smtClean="0"/>
              <a:t>kromozom tarafından taşınır.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1474319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59542" y="591267"/>
            <a:ext cx="11039168" cy="1325563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+mn-lt"/>
                <a:cs typeface="Arial" panose="020B0604020202020204" pitchFamily="34" charset="0"/>
              </a:rPr>
              <a:t>PROKARYOT</a:t>
            </a:r>
            <a:r>
              <a:rPr lang="tr-TR" sz="3200" b="1" dirty="0" smtClean="0">
                <a:latin typeface="+mn-lt"/>
                <a:cs typeface="Arial" panose="020B0604020202020204" pitchFamily="34" charset="0"/>
              </a:rPr>
              <a:t>İ</a:t>
            </a:r>
            <a:r>
              <a:rPr lang="en-US" sz="3200" b="1" dirty="0" smtClean="0">
                <a:latin typeface="+mn-lt"/>
                <a:cs typeface="Arial" panose="020B0604020202020204" pitchFamily="34" charset="0"/>
              </a:rPr>
              <a:t>K </a:t>
            </a:r>
            <a:r>
              <a:rPr lang="en-US" sz="3200" b="1" dirty="0">
                <a:latin typeface="+mn-lt"/>
                <a:cs typeface="Arial" panose="020B0604020202020204" pitchFamily="34" charset="0"/>
              </a:rPr>
              <a:t>VE ÖKARYOT</a:t>
            </a:r>
            <a:r>
              <a:rPr lang="tr-TR" sz="3200" b="1" dirty="0">
                <a:latin typeface="+mn-lt"/>
                <a:cs typeface="Arial" panose="020B0604020202020204" pitchFamily="34" charset="0"/>
              </a:rPr>
              <a:t>İ</a:t>
            </a:r>
            <a:r>
              <a:rPr lang="en-US" sz="3200" b="1" dirty="0">
                <a:latin typeface="+mn-lt"/>
                <a:cs typeface="Arial" panose="020B0604020202020204" pitchFamily="34" charset="0"/>
              </a:rPr>
              <a:t>K </a:t>
            </a:r>
            <a:r>
              <a:rPr lang="en-US" sz="3200" b="1" dirty="0" smtClean="0">
                <a:latin typeface="+mn-lt"/>
                <a:cs typeface="Arial" panose="020B0604020202020204" pitchFamily="34" charset="0"/>
              </a:rPr>
              <a:t>GEN </a:t>
            </a:r>
            <a:r>
              <a:rPr lang="tr-TR" sz="3200" b="1" dirty="0">
                <a:latin typeface="+mn-lt"/>
                <a:cs typeface="Arial" panose="020B0604020202020204" pitchFamily="34" charset="0"/>
              </a:rPr>
              <a:t>İ</a:t>
            </a:r>
            <a:r>
              <a:rPr lang="en-US" sz="3200" b="1" dirty="0">
                <a:latin typeface="+mn-lt"/>
                <a:cs typeface="Arial" panose="020B0604020202020204" pitchFamily="34" charset="0"/>
              </a:rPr>
              <a:t>FADES</a:t>
            </a:r>
            <a:r>
              <a:rPr lang="tr-TR" sz="3200" b="1" dirty="0" smtClean="0">
                <a:latin typeface="+mn-lt"/>
                <a:cs typeface="Arial" panose="020B0604020202020204" pitchFamily="34" charset="0"/>
              </a:rPr>
              <a:t>İ KIYASLAMA;</a:t>
            </a:r>
            <a:endParaRPr lang="tr-TR" sz="3200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9542" y="2317238"/>
            <a:ext cx="10515600" cy="1448517"/>
          </a:xfrm>
        </p:spPr>
        <p:txBody>
          <a:bodyPr>
            <a:normAutofit/>
          </a:bodyPr>
          <a:lstStyle/>
          <a:p>
            <a:r>
              <a:rPr lang="tr-TR" sz="4000" dirty="0" err="1"/>
              <a:t>Ökaryotik</a:t>
            </a:r>
            <a:r>
              <a:rPr lang="tr-TR" sz="4000" dirty="0"/>
              <a:t> </a:t>
            </a:r>
            <a:r>
              <a:rPr lang="tr-TR" sz="4000" dirty="0" err="1"/>
              <a:t>translasyon</a:t>
            </a:r>
            <a:r>
              <a:rPr lang="tr-TR" sz="4000" dirty="0"/>
              <a:t> yer ve </a:t>
            </a:r>
            <a:r>
              <a:rPr lang="tr-TR" sz="4000" dirty="0" smtClean="0"/>
              <a:t>zaman yönünden </a:t>
            </a:r>
            <a:r>
              <a:rPr lang="tr-TR" sz="4000" dirty="0"/>
              <a:t>transkripsiyondan </a:t>
            </a:r>
            <a:r>
              <a:rPr lang="tr-TR" sz="4000" dirty="0" smtClean="0"/>
              <a:t>ayrıdır.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16470075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59542" y="591267"/>
            <a:ext cx="11039168" cy="1325563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+mn-lt"/>
                <a:cs typeface="Arial" panose="020B0604020202020204" pitchFamily="34" charset="0"/>
              </a:rPr>
              <a:t>PROKARYOT</a:t>
            </a:r>
            <a:r>
              <a:rPr lang="tr-TR" sz="3200" b="1" dirty="0" smtClean="0">
                <a:latin typeface="+mn-lt"/>
                <a:cs typeface="Arial" panose="020B0604020202020204" pitchFamily="34" charset="0"/>
              </a:rPr>
              <a:t>İ</a:t>
            </a:r>
            <a:r>
              <a:rPr lang="en-US" sz="3200" b="1" dirty="0" smtClean="0">
                <a:latin typeface="+mn-lt"/>
                <a:cs typeface="Arial" panose="020B0604020202020204" pitchFamily="34" charset="0"/>
              </a:rPr>
              <a:t>K </a:t>
            </a:r>
            <a:r>
              <a:rPr lang="en-US" sz="3200" b="1" dirty="0">
                <a:latin typeface="+mn-lt"/>
                <a:cs typeface="Arial" panose="020B0604020202020204" pitchFamily="34" charset="0"/>
              </a:rPr>
              <a:t>VE ÖKARYOT</a:t>
            </a:r>
            <a:r>
              <a:rPr lang="tr-TR" sz="3200" b="1" dirty="0">
                <a:latin typeface="+mn-lt"/>
                <a:cs typeface="Arial" panose="020B0604020202020204" pitchFamily="34" charset="0"/>
              </a:rPr>
              <a:t>İ</a:t>
            </a:r>
            <a:r>
              <a:rPr lang="en-US" sz="3200" b="1" dirty="0">
                <a:latin typeface="+mn-lt"/>
                <a:cs typeface="Arial" panose="020B0604020202020204" pitchFamily="34" charset="0"/>
              </a:rPr>
              <a:t>K </a:t>
            </a:r>
            <a:r>
              <a:rPr lang="en-US" sz="3200" b="1" dirty="0" smtClean="0">
                <a:latin typeface="+mn-lt"/>
                <a:cs typeface="Arial" panose="020B0604020202020204" pitchFamily="34" charset="0"/>
              </a:rPr>
              <a:t>GEN </a:t>
            </a:r>
            <a:r>
              <a:rPr lang="tr-TR" sz="3200" b="1" dirty="0">
                <a:latin typeface="+mn-lt"/>
                <a:cs typeface="Arial" panose="020B0604020202020204" pitchFamily="34" charset="0"/>
              </a:rPr>
              <a:t>İ</a:t>
            </a:r>
            <a:r>
              <a:rPr lang="en-US" sz="3200" b="1" dirty="0">
                <a:latin typeface="+mn-lt"/>
                <a:cs typeface="Arial" panose="020B0604020202020204" pitchFamily="34" charset="0"/>
              </a:rPr>
              <a:t>FADES</a:t>
            </a:r>
            <a:r>
              <a:rPr lang="tr-TR" sz="3200" b="1" dirty="0" smtClean="0">
                <a:latin typeface="+mn-lt"/>
                <a:cs typeface="Arial" panose="020B0604020202020204" pitchFamily="34" charset="0"/>
              </a:rPr>
              <a:t>İ KIYASLAMA;</a:t>
            </a:r>
            <a:endParaRPr lang="tr-TR" sz="3200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9542" y="2317238"/>
            <a:ext cx="10515600" cy="1448517"/>
          </a:xfrm>
        </p:spPr>
        <p:txBody>
          <a:bodyPr>
            <a:normAutofit/>
          </a:bodyPr>
          <a:lstStyle/>
          <a:p>
            <a:r>
              <a:rPr lang="tr-TR" sz="4000" dirty="0" err="1"/>
              <a:t>Ökaryotik</a:t>
            </a:r>
            <a:r>
              <a:rPr lang="tr-TR" sz="4000" dirty="0"/>
              <a:t> transkriptler </a:t>
            </a:r>
            <a:r>
              <a:rPr lang="tr-TR" sz="4000" dirty="0" err="1" smtClean="0"/>
              <a:t>translasyon</a:t>
            </a:r>
            <a:r>
              <a:rPr lang="tr-TR" sz="4000" dirty="0"/>
              <a:t> </a:t>
            </a:r>
            <a:r>
              <a:rPr lang="tr-TR" sz="4000" dirty="0" smtClean="0"/>
              <a:t>öncesi </a:t>
            </a:r>
            <a:r>
              <a:rPr lang="tr-TR" sz="4000" dirty="0"/>
              <a:t>bir isleme tabii </a:t>
            </a:r>
            <a:r>
              <a:rPr lang="tr-TR" sz="4000" dirty="0" smtClean="0"/>
              <a:t>tutulurlar.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38728304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59542" y="591267"/>
            <a:ext cx="11039168" cy="1325563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+mn-lt"/>
                <a:cs typeface="Arial" panose="020B0604020202020204" pitchFamily="34" charset="0"/>
              </a:rPr>
              <a:t>PROKARYOT</a:t>
            </a:r>
            <a:r>
              <a:rPr lang="tr-TR" sz="3200" b="1" dirty="0" smtClean="0">
                <a:latin typeface="+mn-lt"/>
                <a:cs typeface="Arial" panose="020B0604020202020204" pitchFamily="34" charset="0"/>
              </a:rPr>
              <a:t>İ</a:t>
            </a:r>
            <a:r>
              <a:rPr lang="en-US" sz="3200" b="1" dirty="0" smtClean="0">
                <a:latin typeface="+mn-lt"/>
                <a:cs typeface="Arial" panose="020B0604020202020204" pitchFamily="34" charset="0"/>
              </a:rPr>
              <a:t>K </a:t>
            </a:r>
            <a:r>
              <a:rPr lang="en-US" sz="3200" b="1" dirty="0">
                <a:latin typeface="+mn-lt"/>
                <a:cs typeface="Arial" panose="020B0604020202020204" pitchFamily="34" charset="0"/>
              </a:rPr>
              <a:t>VE ÖKARYOT</a:t>
            </a:r>
            <a:r>
              <a:rPr lang="tr-TR" sz="3200" b="1" dirty="0">
                <a:latin typeface="+mn-lt"/>
                <a:cs typeface="Arial" panose="020B0604020202020204" pitchFamily="34" charset="0"/>
              </a:rPr>
              <a:t>İ</a:t>
            </a:r>
            <a:r>
              <a:rPr lang="en-US" sz="3200" b="1" dirty="0">
                <a:latin typeface="+mn-lt"/>
                <a:cs typeface="Arial" panose="020B0604020202020204" pitchFamily="34" charset="0"/>
              </a:rPr>
              <a:t>K </a:t>
            </a:r>
            <a:r>
              <a:rPr lang="en-US" sz="3200" b="1" dirty="0" smtClean="0">
                <a:latin typeface="+mn-lt"/>
                <a:cs typeface="Arial" panose="020B0604020202020204" pitchFamily="34" charset="0"/>
              </a:rPr>
              <a:t>GEN </a:t>
            </a:r>
            <a:r>
              <a:rPr lang="tr-TR" sz="3200" b="1" dirty="0">
                <a:latin typeface="+mn-lt"/>
                <a:cs typeface="Arial" panose="020B0604020202020204" pitchFamily="34" charset="0"/>
              </a:rPr>
              <a:t>İ</a:t>
            </a:r>
            <a:r>
              <a:rPr lang="en-US" sz="3200" b="1" dirty="0">
                <a:latin typeface="+mn-lt"/>
                <a:cs typeface="Arial" panose="020B0604020202020204" pitchFamily="34" charset="0"/>
              </a:rPr>
              <a:t>FADES</a:t>
            </a:r>
            <a:r>
              <a:rPr lang="tr-TR" sz="3200" b="1" dirty="0" smtClean="0">
                <a:latin typeface="+mn-lt"/>
                <a:cs typeface="Arial" panose="020B0604020202020204" pitchFamily="34" charset="0"/>
              </a:rPr>
              <a:t>İ KIYASLAMA;</a:t>
            </a:r>
            <a:endParaRPr lang="tr-TR" sz="3200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9542" y="2317238"/>
            <a:ext cx="10515600" cy="1448517"/>
          </a:xfrm>
        </p:spPr>
        <p:txBody>
          <a:bodyPr>
            <a:normAutofit/>
          </a:bodyPr>
          <a:lstStyle/>
          <a:p>
            <a:pPr algn="just"/>
            <a:r>
              <a:rPr lang="tr-TR" sz="4000" dirty="0" err="1"/>
              <a:t>Ökaryotik</a:t>
            </a:r>
            <a:r>
              <a:rPr lang="tr-TR" sz="4000" dirty="0"/>
              <a:t> </a:t>
            </a:r>
            <a:r>
              <a:rPr lang="tr-TR" sz="4000" dirty="0" err="1"/>
              <a:t>mRNAların</a:t>
            </a:r>
            <a:r>
              <a:rPr lang="tr-TR" sz="4000" dirty="0"/>
              <a:t> yarılanma </a:t>
            </a:r>
            <a:r>
              <a:rPr lang="tr-TR" sz="4000" dirty="0" smtClean="0"/>
              <a:t>ömürleri </a:t>
            </a:r>
            <a:r>
              <a:rPr lang="tr-TR" sz="4000" dirty="0" err="1" smtClean="0"/>
              <a:t>prokaryotlardan</a:t>
            </a:r>
            <a:r>
              <a:rPr lang="tr-TR" sz="4000" dirty="0" smtClean="0"/>
              <a:t> </a:t>
            </a:r>
            <a:r>
              <a:rPr lang="tr-TR" sz="4000" dirty="0"/>
              <a:t>daha </a:t>
            </a:r>
            <a:r>
              <a:rPr lang="tr-TR" sz="4000" dirty="0" smtClean="0"/>
              <a:t>uzundur.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42152503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59542" y="591267"/>
            <a:ext cx="11039168" cy="1325563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+mn-lt"/>
                <a:cs typeface="Arial" panose="020B0604020202020204" pitchFamily="34" charset="0"/>
              </a:rPr>
              <a:t>PROKARYOT</a:t>
            </a:r>
            <a:r>
              <a:rPr lang="tr-TR" sz="3200" b="1" dirty="0" smtClean="0">
                <a:latin typeface="+mn-lt"/>
                <a:cs typeface="Arial" panose="020B0604020202020204" pitchFamily="34" charset="0"/>
              </a:rPr>
              <a:t>İ</a:t>
            </a:r>
            <a:r>
              <a:rPr lang="en-US" sz="3200" b="1" dirty="0" smtClean="0">
                <a:latin typeface="+mn-lt"/>
                <a:cs typeface="Arial" panose="020B0604020202020204" pitchFamily="34" charset="0"/>
              </a:rPr>
              <a:t>K </a:t>
            </a:r>
            <a:r>
              <a:rPr lang="en-US" sz="3200" b="1" dirty="0">
                <a:latin typeface="+mn-lt"/>
                <a:cs typeface="Arial" panose="020B0604020202020204" pitchFamily="34" charset="0"/>
              </a:rPr>
              <a:t>VE ÖKARYOT</a:t>
            </a:r>
            <a:r>
              <a:rPr lang="tr-TR" sz="3200" b="1" dirty="0">
                <a:latin typeface="+mn-lt"/>
                <a:cs typeface="Arial" panose="020B0604020202020204" pitchFamily="34" charset="0"/>
              </a:rPr>
              <a:t>İ</a:t>
            </a:r>
            <a:r>
              <a:rPr lang="en-US" sz="3200" b="1" dirty="0">
                <a:latin typeface="+mn-lt"/>
                <a:cs typeface="Arial" panose="020B0604020202020204" pitchFamily="34" charset="0"/>
              </a:rPr>
              <a:t>K </a:t>
            </a:r>
            <a:r>
              <a:rPr lang="en-US" sz="3200" b="1" dirty="0" smtClean="0">
                <a:latin typeface="+mn-lt"/>
                <a:cs typeface="Arial" panose="020B0604020202020204" pitchFamily="34" charset="0"/>
              </a:rPr>
              <a:t>GEN </a:t>
            </a:r>
            <a:r>
              <a:rPr lang="tr-TR" sz="3200" b="1" dirty="0">
                <a:latin typeface="+mn-lt"/>
                <a:cs typeface="Arial" panose="020B0604020202020204" pitchFamily="34" charset="0"/>
              </a:rPr>
              <a:t>İ</a:t>
            </a:r>
            <a:r>
              <a:rPr lang="en-US" sz="3200" b="1" dirty="0">
                <a:latin typeface="+mn-lt"/>
                <a:cs typeface="Arial" panose="020B0604020202020204" pitchFamily="34" charset="0"/>
              </a:rPr>
              <a:t>FADES</a:t>
            </a:r>
            <a:r>
              <a:rPr lang="tr-TR" sz="3200" b="1" dirty="0" smtClean="0">
                <a:latin typeface="+mn-lt"/>
                <a:cs typeface="Arial" panose="020B0604020202020204" pitchFamily="34" charset="0"/>
              </a:rPr>
              <a:t>İ KIYASLAMA;</a:t>
            </a:r>
            <a:endParaRPr lang="tr-TR" sz="3200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9542" y="2317238"/>
            <a:ext cx="10515600" cy="1448517"/>
          </a:xfrm>
        </p:spPr>
        <p:txBody>
          <a:bodyPr>
            <a:normAutofit fontScale="92500"/>
          </a:bodyPr>
          <a:lstStyle/>
          <a:p>
            <a:r>
              <a:rPr lang="tr-TR" sz="4000" dirty="0" err="1"/>
              <a:t>Prokaryotlarda</a:t>
            </a:r>
            <a:r>
              <a:rPr lang="tr-TR" sz="4000" dirty="0"/>
              <a:t> kontrol </a:t>
            </a:r>
            <a:r>
              <a:rPr lang="tr-TR" sz="4000" dirty="0" smtClean="0"/>
              <a:t>transkripsiyon düzeyindedir.</a:t>
            </a:r>
            <a:endParaRPr lang="tr-TR" sz="4000" dirty="0"/>
          </a:p>
          <a:p>
            <a:r>
              <a:rPr lang="tr-TR" sz="4000" dirty="0"/>
              <a:t> </a:t>
            </a:r>
            <a:r>
              <a:rPr lang="tr-TR" sz="4000" dirty="0" err="1"/>
              <a:t>Ökaryotlarda</a:t>
            </a:r>
            <a:r>
              <a:rPr lang="tr-TR" sz="4000" dirty="0"/>
              <a:t> ise bu durum </a:t>
            </a:r>
            <a:r>
              <a:rPr lang="tr-TR" sz="4000" dirty="0" err="1" smtClean="0"/>
              <a:t>translasyon</a:t>
            </a:r>
            <a:r>
              <a:rPr lang="tr-TR" sz="4000" dirty="0"/>
              <a:t> </a:t>
            </a:r>
            <a:r>
              <a:rPr lang="tr-TR" sz="4000" dirty="0" smtClean="0"/>
              <a:t>düzeyindedir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28191583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59542" y="591267"/>
            <a:ext cx="11039168" cy="1325563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+mn-lt"/>
                <a:cs typeface="Arial" panose="020B0604020202020204" pitchFamily="34" charset="0"/>
              </a:rPr>
              <a:t>PROKARYOT</a:t>
            </a:r>
            <a:r>
              <a:rPr lang="tr-TR" sz="3200" b="1" dirty="0" smtClean="0">
                <a:latin typeface="+mn-lt"/>
                <a:cs typeface="Arial" panose="020B0604020202020204" pitchFamily="34" charset="0"/>
              </a:rPr>
              <a:t>İ</a:t>
            </a:r>
            <a:r>
              <a:rPr lang="en-US" sz="3200" b="1" dirty="0" smtClean="0">
                <a:latin typeface="+mn-lt"/>
                <a:cs typeface="Arial" panose="020B0604020202020204" pitchFamily="34" charset="0"/>
              </a:rPr>
              <a:t>K </a:t>
            </a:r>
            <a:r>
              <a:rPr lang="en-US" sz="3200" b="1" dirty="0">
                <a:latin typeface="+mn-lt"/>
                <a:cs typeface="Arial" panose="020B0604020202020204" pitchFamily="34" charset="0"/>
              </a:rPr>
              <a:t>VE ÖKARYOT</a:t>
            </a:r>
            <a:r>
              <a:rPr lang="tr-TR" sz="3200" b="1" dirty="0">
                <a:latin typeface="+mn-lt"/>
                <a:cs typeface="Arial" panose="020B0604020202020204" pitchFamily="34" charset="0"/>
              </a:rPr>
              <a:t>İ</a:t>
            </a:r>
            <a:r>
              <a:rPr lang="en-US" sz="3200" b="1" dirty="0">
                <a:latin typeface="+mn-lt"/>
                <a:cs typeface="Arial" panose="020B0604020202020204" pitchFamily="34" charset="0"/>
              </a:rPr>
              <a:t>K </a:t>
            </a:r>
            <a:r>
              <a:rPr lang="en-US" sz="3200" b="1" dirty="0" smtClean="0">
                <a:latin typeface="+mn-lt"/>
                <a:cs typeface="Arial" panose="020B0604020202020204" pitchFamily="34" charset="0"/>
              </a:rPr>
              <a:t>GEN </a:t>
            </a:r>
            <a:r>
              <a:rPr lang="tr-TR" sz="3200" b="1" dirty="0">
                <a:latin typeface="+mn-lt"/>
                <a:cs typeface="Arial" panose="020B0604020202020204" pitchFamily="34" charset="0"/>
              </a:rPr>
              <a:t>İ</a:t>
            </a:r>
            <a:r>
              <a:rPr lang="en-US" sz="3200" b="1" dirty="0">
                <a:latin typeface="+mn-lt"/>
                <a:cs typeface="Arial" panose="020B0604020202020204" pitchFamily="34" charset="0"/>
              </a:rPr>
              <a:t>FADES</a:t>
            </a:r>
            <a:r>
              <a:rPr lang="tr-TR" sz="3200" b="1" dirty="0" smtClean="0">
                <a:latin typeface="+mn-lt"/>
                <a:cs typeface="Arial" panose="020B0604020202020204" pitchFamily="34" charset="0"/>
              </a:rPr>
              <a:t>İ KIYASLAMA;</a:t>
            </a:r>
            <a:endParaRPr lang="tr-TR" sz="3200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9542" y="2317238"/>
            <a:ext cx="10515600" cy="3247820"/>
          </a:xfrm>
        </p:spPr>
        <p:txBody>
          <a:bodyPr>
            <a:noAutofit/>
          </a:bodyPr>
          <a:lstStyle/>
          <a:p>
            <a:pPr algn="just"/>
            <a:r>
              <a:rPr lang="tr-TR" sz="4000" dirty="0" err="1"/>
              <a:t>Ökaryotlar</a:t>
            </a:r>
            <a:r>
              <a:rPr lang="tr-TR" sz="4000" dirty="0"/>
              <a:t> </a:t>
            </a:r>
            <a:r>
              <a:rPr lang="tr-TR" sz="4000" dirty="0" err="1"/>
              <a:t>çogunluk</a:t>
            </a:r>
            <a:r>
              <a:rPr lang="tr-TR" sz="4000" dirty="0"/>
              <a:t> </a:t>
            </a:r>
            <a:r>
              <a:rPr lang="tr-TR" sz="4000" dirty="0" smtClean="0"/>
              <a:t>farklılaşmış </a:t>
            </a:r>
            <a:r>
              <a:rPr lang="de-DE" sz="4000" dirty="0" err="1" smtClean="0"/>
              <a:t>hücrelerden</a:t>
            </a:r>
            <a:r>
              <a:rPr lang="de-DE" sz="4000" dirty="0" smtClean="0"/>
              <a:t> </a:t>
            </a:r>
            <a:r>
              <a:rPr lang="de-DE" sz="4000" dirty="0" err="1" smtClean="0"/>
              <a:t>olusmu</a:t>
            </a:r>
            <a:r>
              <a:rPr lang="tr-TR" sz="4000" dirty="0" smtClean="0"/>
              <a:t>ş</a:t>
            </a:r>
            <a:r>
              <a:rPr lang="de-DE" sz="4000" dirty="0" err="1" smtClean="0"/>
              <a:t>tur</a:t>
            </a:r>
            <a:r>
              <a:rPr lang="de-DE" sz="4000" dirty="0"/>
              <a:t>. </a:t>
            </a:r>
            <a:r>
              <a:rPr lang="de-DE" sz="4000" dirty="0" err="1"/>
              <a:t>Bu</a:t>
            </a:r>
            <a:r>
              <a:rPr lang="de-DE" sz="4000" dirty="0"/>
              <a:t> </a:t>
            </a:r>
            <a:r>
              <a:rPr lang="de-DE" sz="4000" dirty="0" err="1"/>
              <a:t>durum</a:t>
            </a:r>
            <a:r>
              <a:rPr lang="de-DE" sz="4000" dirty="0"/>
              <a:t> </a:t>
            </a:r>
            <a:r>
              <a:rPr lang="de-DE" sz="4000" dirty="0" err="1" smtClean="0"/>
              <a:t>farklı</a:t>
            </a:r>
            <a:r>
              <a:rPr lang="tr-TR" sz="4000" dirty="0"/>
              <a:t> </a:t>
            </a:r>
            <a:r>
              <a:rPr lang="tr-TR" sz="4000" dirty="0" smtClean="0"/>
              <a:t>organlarda </a:t>
            </a:r>
            <a:r>
              <a:rPr lang="tr-TR" sz="4000" dirty="0"/>
              <a:t>aynı kromozom </a:t>
            </a:r>
            <a:r>
              <a:rPr lang="tr-TR" sz="4000" dirty="0" smtClean="0"/>
              <a:t>olmasına rağmen </a:t>
            </a:r>
            <a:r>
              <a:rPr lang="tr-TR" sz="4000" dirty="0"/>
              <a:t>ifadenin </a:t>
            </a:r>
            <a:r>
              <a:rPr lang="tr-TR" sz="4000" dirty="0" smtClean="0"/>
              <a:t>farklılığını ortaya koymaktadır</a:t>
            </a:r>
            <a:r>
              <a:rPr lang="tr-TR" sz="4000" dirty="0"/>
              <a:t>.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6820782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209</Words>
  <Application>Microsoft Office PowerPoint</Application>
  <PresentationFormat>Geniş ekran</PresentationFormat>
  <Paragraphs>21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B452 Ökaryot Genetiği</vt:lpstr>
      <vt:lpstr>9. HAFTA KONU(LAR)</vt:lpstr>
      <vt:lpstr>Ökaryotik gen düzenlenmesi prokaryotlardan çok farklıdır</vt:lpstr>
      <vt:lpstr>PROKARYOTİK VE ÖKARYOTİK GEN İFADESİ KIYASLAMA;</vt:lpstr>
      <vt:lpstr>PROKARYOTİK VE ÖKARYOTİK GEN İFADESİ KIYASLAMA;</vt:lpstr>
      <vt:lpstr>PROKARYOTİK VE ÖKARYOTİK GEN İFADESİ KIYASLAMA;</vt:lpstr>
      <vt:lpstr>PROKARYOTİK VE ÖKARYOTİK GEN İFADESİ KIYASLAMA;</vt:lpstr>
      <vt:lpstr>PROKARYOTİK VE ÖKARYOTİK GEN İFADESİ KIYASLAMA;</vt:lpstr>
      <vt:lpstr>PROKARYOTİK VE ÖKARYOTİK GEN İFADESİ KIYASLAMA;</vt:lpstr>
      <vt:lpstr>PROKARYOTİK VE ÖKARYOTİK GEN İFADESİ KIYASLAMA;</vt:lpstr>
    </vt:vector>
  </TitlesOfParts>
  <Company>SilentAll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B452 Ökaryot Genetiği</dc:title>
  <dc:creator>MeHMeTeReN</dc:creator>
  <cp:lastModifiedBy>MeHMeTeReN</cp:lastModifiedBy>
  <cp:revision>4</cp:revision>
  <dcterms:created xsi:type="dcterms:W3CDTF">2017-12-10T19:28:04Z</dcterms:created>
  <dcterms:modified xsi:type="dcterms:W3CDTF">2017-12-11T00:46:48Z</dcterms:modified>
</cp:coreProperties>
</file>