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AFAB-3742-406E-A408-353DC01C9481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A644-9F59-4EB0-8587-FB8E24D8E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45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AFAB-3742-406E-A408-353DC01C9481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A644-9F59-4EB0-8587-FB8E24D8E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99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AFAB-3742-406E-A408-353DC01C9481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A644-9F59-4EB0-8587-FB8E24D8E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289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AFAB-3742-406E-A408-353DC01C9481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A644-9F59-4EB0-8587-FB8E24D8E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46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AFAB-3742-406E-A408-353DC01C9481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A644-9F59-4EB0-8587-FB8E24D8E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26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AFAB-3742-406E-A408-353DC01C9481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A644-9F59-4EB0-8587-FB8E24D8E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77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AFAB-3742-406E-A408-353DC01C9481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A644-9F59-4EB0-8587-FB8E24D8E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43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AFAB-3742-406E-A408-353DC01C9481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A644-9F59-4EB0-8587-FB8E24D8E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66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AFAB-3742-406E-A408-353DC01C9481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A644-9F59-4EB0-8587-FB8E24D8E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01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AFAB-3742-406E-A408-353DC01C9481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A644-9F59-4EB0-8587-FB8E24D8E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02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AAFAB-3742-406E-A408-353DC01C9481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A644-9F59-4EB0-8587-FB8E24D8E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882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AAFAB-3742-406E-A408-353DC01C9481}" type="datetimeFigureOut">
              <a:rPr lang="tr-TR" smtClean="0"/>
              <a:t>11.12.2017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1A644-9F59-4EB0-8587-FB8E24D8E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68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348965"/>
            <a:ext cx="9144000" cy="1240325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B452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Ökaryot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Genetiği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9. HAFTA</a:t>
            </a:r>
            <a:endParaRPr lang="tr-TR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276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9542" y="591267"/>
            <a:ext cx="11039168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PROKARYOT</a:t>
            </a:r>
            <a:r>
              <a:rPr lang="tr-TR" sz="3200" b="1" dirty="0" smtClean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K 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VE ÖKARYOT</a:t>
            </a:r>
            <a:r>
              <a:rPr lang="tr-TR" sz="3200" b="1" dirty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K </a:t>
            </a:r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GEN </a:t>
            </a:r>
            <a:r>
              <a:rPr lang="tr-TR" sz="3200" b="1" dirty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FADES</a:t>
            </a:r>
            <a:r>
              <a:rPr lang="tr-TR" sz="3200" b="1" dirty="0" smtClean="0">
                <a:latin typeface="+mn-lt"/>
                <a:cs typeface="Arial" panose="020B0604020202020204" pitchFamily="34" charset="0"/>
              </a:rPr>
              <a:t>İ KIYASLAMA;</a:t>
            </a:r>
            <a:endParaRPr lang="tr-TR" sz="32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9542" y="2317238"/>
            <a:ext cx="10515600" cy="1448517"/>
          </a:xfrm>
        </p:spPr>
        <p:txBody>
          <a:bodyPr>
            <a:normAutofit/>
          </a:bodyPr>
          <a:lstStyle/>
          <a:p>
            <a:pPr algn="just"/>
            <a:r>
              <a:rPr lang="tr-TR" sz="4000" dirty="0" err="1"/>
              <a:t>Ökaryot</a:t>
            </a:r>
            <a:r>
              <a:rPr lang="tr-TR" sz="4000" dirty="0"/>
              <a:t> genleri birden fazla </a:t>
            </a:r>
            <a:r>
              <a:rPr lang="tr-TR" sz="4000" dirty="0" smtClean="0"/>
              <a:t>kromozom tarafından taşınır.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36147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2520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. HAFTA KONU(LAR)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219858"/>
            <a:ext cx="10515600" cy="262868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PROKARYOTIK VE ÖKARYOT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 ORGAN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ZMALARDA GEN 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FADES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KONTROLÜNÜN KIYASLANMASI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18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994389"/>
            <a:ext cx="10744200" cy="1325563"/>
          </a:xfrm>
        </p:spPr>
        <p:txBody>
          <a:bodyPr>
            <a:normAutofit/>
          </a:bodyPr>
          <a:lstStyle/>
          <a:p>
            <a:pPr algn="ctr"/>
            <a:r>
              <a:rPr lang="tr-TR" b="1" dirty="0" err="1">
                <a:latin typeface="+mn-lt"/>
              </a:rPr>
              <a:t>Ökaryotik</a:t>
            </a:r>
            <a:r>
              <a:rPr lang="tr-TR" b="1" dirty="0">
                <a:latin typeface="+mn-lt"/>
              </a:rPr>
              <a:t> gen düzenlenmesi </a:t>
            </a:r>
            <a:r>
              <a:rPr lang="tr-TR" b="1" dirty="0" err="1">
                <a:latin typeface="+mn-lt"/>
              </a:rPr>
              <a:t>prokaryotlardan</a:t>
            </a:r>
            <a:r>
              <a:rPr lang="tr-TR" b="1" dirty="0">
                <a:latin typeface="+mn-lt"/>
              </a:rPr>
              <a:t> çok </a:t>
            </a:r>
            <a:r>
              <a:rPr lang="tr-TR" b="1" dirty="0" smtClean="0">
                <a:latin typeface="+mn-lt"/>
              </a:rPr>
              <a:t>farklıdır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3900" y="2975999"/>
            <a:ext cx="10515600" cy="1566504"/>
          </a:xfrm>
        </p:spPr>
        <p:txBody>
          <a:bodyPr>
            <a:normAutofit/>
          </a:bodyPr>
          <a:lstStyle/>
          <a:p>
            <a:r>
              <a:rPr lang="tr-TR" sz="4000" dirty="0" err="1"/>
              <a:t>Ökaryotların</a:t>
            </a:r>
            <a:r>
              <a:rPr lang="tr-TR" sz="4000" dirty="0"/>
              <a:t> kromozom yapısı </a:t>
            </a:r>
            <a:r>
              <a:rPr lang="tr-TR" sz="4000" dirty="0" smtClean="0"/>
              <a:t>taşıdığı </a:t>
            </a:r>
            <a:r>
              <a:rPr lang="de-DE" sz="4000" dirty="0" err="1" smtClean="0"/>
              <a:t>proteinler</a:t>
            </a:r>
            <a:r>
              <a:rPr lang="de-DE" sz="4000" dirty="0" smtClean="0"/>
              <a:t> </a:t>
            </a:r>
            <a:r>
              <a:rPr lang="de-DE" sz="4000" dirty="0" err="1"/>
              <a:t>ve</a:t>
            </a:r>
            <a:r>
              <a:rPr lang="de-DE" sz="4000" dirty="0"/>
              <a:t> gen </a:t>
            </a:r>
            <a:r>
              <a:rPr lang="de-DE" sz="4000" dirty="0" err="1"/>
              <a:t>miktarı</a:t>
            </a:r>
            <a:r>
              <a:rPr lang="de-DE" sz="4000" dirty="0"/>
              <a:t> </a:t>
            </a:r>
            <a:r>
              <a:rPr lang="de-DE" sz="4000" dirty="0" err="1" smtClean="0"/>
              <a:t>yönünden</a:t>
            </a:r>
            <a:r>
              <a:rPr lang="tr-TR" sz="4000" dirty="0"/>
              <a:t> </a:t>
            </a:r>
            <a:r>
              <a:rPr lang="tr-TR" sz="4000" dirty="0" smtClean="0"/>
              <a:t>farklıdır.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92795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9542" y="591267"/>
            <a:ext cx="11039168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PROKARYOT</a:t>
            </a:r>
            <a:r>
              <a:rPr lang="tr-TR" sz="3200" b="1" dirty="0" smtClean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K 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VE ÖKARYOT</a:t>
            </a:r>
            <a:r>
              <a:rPr lang="tr-TR" sz="3200" b="1" dirty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K </a:t>
            </a:r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GEN </a:t>
            </a:r>
            <a:r>
              <a:rPr lang="tr-TR" sz="3200" b="1" dirty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FADES</a:t>
            </a:r>
            <a:r>
              <a:rPr lang="tr-TR" sz="3200" b="1" dirty="0" smtClean="0">
                <a:latin typeface="+mn-lt"/>
                <a:cs typeface="Arial" panose="020B0604020202020204" pitchFamily="34" charset="0"/>
              </a:rPr>
              <a:t>İ KIYASLAMA;</a:t>
            </a:r>
            <a:endParaRPr lang="tr-TR" sz="32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9542" y="2317238"/>
            <a:ext cx="10515600" cy="1448517"/>
          </a:xfrm>
        </p:spPr>
        <p:txBody>
          <a:bodyPr>
            <a:normAutofit/>
          </a:bodyPr>
          <a:lstStyle/>
          <a:p>
            <a:pPr algn="just"/>
            <a:r>
              <a:rPr lang="tr-TR" sz="4000" dirty="0" err="1"/>
              <a:t>Ökaryot</a:t>
            </a:r>
            <a:r>
              <a:rPr lang="tr-TR" sz="4000" dirty="0"/>
              <a:t> genleri birden fazla </a:t>
            </a:r>
            <a:r>
              <a:rPr lang="tr-TR" sz="4000" dirty="0" smtClean="0"/>
              <a:t>kromozom tarafından taşınır.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47431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9542" y="591267"/>
            <a:ext cx="11039168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PROKARYOT</a:t>
            </a:r>
            <a:r>
              <a:rPr lang="tr-TR" sz="3200" b="1" dirty="0" smtClean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K 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VE ÖKARYOT</a:t>
            </a:r>
            <a:r>
              <a:rPr lang="tr-TR" sz="3200" b="1" dirty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K </a:t>
            </a:r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GEN </a:t>
            </a:r>
            <a:r>
              <a:rPr lang="tr-TR" sz="3200" b="1" dirty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FADES</a:t>
            </a:r>
            <a:r>
              <a:rPr lang="tr-TR" sz="3200" b="1" dirty="0" smtClean="0">
                <a:latin typeface="+mn-lt"/>
                <a:cs typeface="Arial" panose="020B0604020202020204" pitchFamily="34" charset="0"/>
              </a:rPr>
              <a:t>İ KIYASLAMA;</a:t>
            </a:r>
            <a:endParaRPr lang="tr-TR" sz="32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9542" y="2317238"/>
            <a:ext cx="10515600" cy="1448517"/>
          </a:xfrm>
        </p:spPr>
        <p:txBody>
          <a:bodyPr>
            <a:normAutofit/>
          </a:bodyPr>
          <a:lstStyle/>
          <a:p>
            <a:r>
              <a:rPr lang="tr-TR" sz="4000" dirty="0" err="1"/>
              <a:t>Ökaryotik</a:t>
            </a:r>
            <a:r>
              <a:rPr lang="tr-TR" sz="4000" dirty="0"/>
              <a:t> </a:t>
            </a:r>
            <a:r>
              <a:rPr lang="tr-TR" sz="4000" dirty="0" err="1"/>
              <a:t>translasyon</a:t>
            </a:r>
            <a:r>
              <a:rPr lang="tr-TR" sz="4000" dirty="0"/>
              <a:t> yer ve </a:t>
            </a:r>
            <a:r>
              <a:rPr lang="tr-TR" sz="4000" dirty="0" smtClean="0"/>
              <a:t>zaman yönünden </a:t>
            </a:r>
            <a:r>
              <a:rPr lang="tr-TR" sz="4000" dirty="0"/>
              <a:t>transkripsiyondan </a:t>
            </a:r>
            <a:r>
              <a:rPr lang="tr-TR" sz="4000" dirty="0" smtClean="0"/>
              <a:t>ayrıdır.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647007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9542" y="591267"/>
            <a:ext cx="11039168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PROKARYOT</a:t>
            </a:r>
            <a:r>
              <a:rPr lang="tr-TR" sz="3200" b="1" dirty="0" smtClean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K 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VE ÖKARYOT</a:t>
            </a:r>
            <a:r>
              <a:rPr lang="tr-TR" sz="3200" b="1" dirty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K </a:t>
            </a:r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GEN </a:t>
            </a:r>
            <a:r>
              <a:rPr lang="tr-TR" sz="3200" b="1" dirty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FADES</a:t>
            </a:r>
            <a:r>
              <a:rPr lang="tr-TR" sz="3200" b="1" dirty="0" smtClean="0">
                <a:latin typeface="+mn-lt"/>
                <a:cs typeface="Arial" panose="020B0604020202020204" pitchFamily="34" charset="0"/>
              </a:rPr>
              <a:t>İ KIYASLAMA;</a:t>
            </a:r>
            <a:endParaRPr lang="tr-TR" sz="32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9542" y="2317238"/>
            <a:ext cx="10515600" cy="1448517"/>
          </a:xfrm>
        </p:spPr>
        <p:txBody>
          <a:bodyPr>
            <a:normAutofit/>
          </a:bodyPr>
          <a:lstStyle/>
          <a:p>
            <a:r>
              <a:rPr lang="tr-TR" sz="4000" dirty="0" err="1"/>
              <a:t>Ökaryotik</a:t>
            </a:r>
            <a:r>
              <a:rPr lang="tr-TR" sz="4000" dirty="0"/>
              <a:t> transkriptler </a:t>
            </a:r>
            <a:r>
              <a:rPr lang="tr-TR" sz="4000" dirty="0" err="1" smtClean="0"/>
              <a:t>translasyon</a:t>
            </a:r>
            <a:r>
              <a:rPr lang="tr-TR" sz="4000" dirty="0"/>
              <a:t> </a:t>
            </a:r>
            <a:r>
              <a:rPr lang="tr-TR" sz="4000" dirty="0" smtClean="0"/>
              <a:t>öncesi </a:t>
            </a:r>
            <a:r>
              <a:rPr lang="tr-TR" sz="4000" dirty="0"/>
              <a:t>bir isleme tabii </a:t>
            </a:r>
            <a:r>
              <a:rPr lang="tr-TR" sz="4000" dirty="0" smtClean="0"/>
              <a:t>tutulurlar.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872830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9542" y="591267"/>
            <a:ext cx="11039168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PROKARYOT</a:t>
            </a:r>
            <a:r>
              <a:rPr lang="tr-TR" sz="3200" b="1" dirty="0" smtClean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K 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VE ÖKARYOT</a:t>
            </a:r>
            <a:r>
              <a:rPr lang="tr-TR" sz="3200" b="1" dirty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K </a:t>
            </a:r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GEN </a:t>
            </a:r>
            <a:r>
              <a:rPr lang="tr-TR" sz="3200" b="1" dirty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FADES</a:t>
            </a:r>
            <a:r>
              <a:rPr lang="tr-TR" sz="3200" b="1" dirty="0" smtClean="0">
                <a:latin typeface="+mn-lt"/>
                <a:cs typeface="Arial" panose="020B0604020202020204" pitchFamily="34" charset="0"/>
              </a:rPr>
              <a:t>İ KIYASLAMA;</a:t>
            </a:r>
            <a:endParaRPr lang="tr-TR" sz="32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9542" y="2317238"/>
            <a:ext cx="10515600" cy="1448517"/>
          </a:xfrm>
        </p:spPr>
        <p:txBody>
          <a:bodyPr>
            <a:normAutofit/>
          </a:bodyPr>
          <a:lstStyle/>
          <a:p>
            <a:pPr algn="just"/>
            <a:r>
              <a:rPr lang="tr-TR" sz="4000" dirty="0" err="1"/>
              <a:t>Ökaryotik</a:t>
            </a:r>
            <a:r>
              <a:rPr lang="tr-TR" sz="4000" dirty="0"/>
              <a:t> </a:t>
            </a:r>
            <a:r>
              <a:rPr lang="tr-TR" sz="4000" dirty="0" err="1"/>
              <a:t>mRNAların</a:t>
            </a:r>
            <a:r>
              <a:rPr lang="tr-TR" sz="4000" dirty="0"/>
              <a:t> yarılanma </a:t>
            </a:r>
            <a:r>
              <a:rPr lang="tr-TR" sz="4000" dirty="0" smtClean="0"/>
              <a:t>ömürleri </a:t>
            </a:r>
            <a:r>
              <a:rPr lang="tr-TR" sz="4000" dirty="0" err="1" smtClean="0"/>
              <a:t>prokaryotlardan</a:t>
            </a:r>
            <a:r>
              <a:rPr lang="tr-TR" sz="4000" dirty="0" smtClean="0"/>
              <a:t> </a:t>
            </a:r>
            <a:r>
              <a:rPr lang="tr-TR" sz="4000" dirty="0"/>
              <a:t>daha </a:t>
            </a:r>
            <a:r>
              <a:rPr lang="tr-TR" sz="4000" dirty="0" smtClean="0"/>
              <a:t>uzundur.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215250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9542" y="591267"/>
            <a:ext cx="11039168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PROKARYOT</a:t>
            </a:r>
            <a:r>
              <a:rPr lang="tr-TR" sz="3200" b="1" dirty="0" smtClean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K 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VE ÖKARYOT</a:t>
            </a:r>
            <a:r>
              <a:rPr lang="tr-TR" sz="3200" b="1" dirty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K </a:t>
            </a:r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GEN </a:t>
            </a:r>
            <a:r>
              <a:rPr lang="tr-TR" sz="3200" b="1" dirty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FADES</a:t>
            </a:r>
            <a:r>
              <a:rPr lang="tr-TR" sz="3200" b="1" dirty="0" smtClean="0">
                <a:latin typeface="+mn-lt"/>
                <a:cs typeface="Arial" panose="020B0604020202020204" pitchFamily="34" charset="0"/>
              </a:rPr>
              <a:t>İ KIYASLAMA;</a:t>
            </a:r>
            <a:endParaRPr lang="tr-TR" sz="32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9542" y="2317238"/>
            <a:ext cx="10515600" cy="1448517"/>
          </a:xfrm>
        </p:spPr>
        <p:txBody>
          <a:bodyPr>
            <a:normAutofit fontScale="92500"/>
          </a:bodyPr>
          <a:lstStyle/>
          <a:p>
            <a:r>
              <a:rPr lang="tr-TR" sz="4000" dirty="0" err="1"/>
              <a:t>Prokaryotlarda</a:t>
            </a:r>
            <a:r>
              <a:rPr lang="tr-TR" sz="4000" dirty="0"/>
              <a:t> kontrol </a:t>
            </a:r>
            <a:r>
              <a:rPr lang="tr-TR" sz="4000" dirty="0" smtClean="0"/>
              <a:t>transkripsiyon düzeyindedir.</a:t>
            </a:r>
            <a:endParaRPr lang="tr-TR" sz="4000" dirty="0"/>
          </a:p>
          <a:p>
            <a:r>
              <a:rPr lang="tr-TR" sz="4000" dirty="0"/>
              <a:t> </a:t>
            </a:r>
            <a:r>
              <a:rPr lang="tr-TR" sz="4000" dirty="0" err="1"/>
              <a:t>Ökaryotlarda</a:t>
            </a:r>
            <a:r>
              <a:rPr lang="tr-TR" sz="4000" dirty="0"/>
              <a:t> ise bu durum </a:t>
            </a:r>
            <a:r>
              <a:rPr lang="tr-TR" sz="4000" dirty="0" err="1" smtClean="0"/>
              <a:t>translasyon</a:t>
            </a:r>
            <a:r>
              <a:rPr lang="tr-TR" sz="4000" dirty="0"/>
              <a:t> </a:t>
            </a:r>
            <a:r>
              <a:rPr lang="tr-TR" sz="4000" dirty="0" smtClean="0"/>
              <a:t>düzeyindedir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819158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9542" y="591267"/>
            <a:ext cx="11039168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PROKARYOT</a:t>
            </a:r>
            <a:r>
              <a:rPr lang="tr-TR" sz="3200" b="1" dirty="0" smtClean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K 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VE ÖKARYOT</a:t>
            </a:r>
            <a:r>
              <a:rPr lang="tr-TR" sz="3200" b="1" dirty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K </a:t>
            </a:r>
            <a:r>
              <a:rPr lang="en-US" sz="3200" b="1" dirty="0" smtClean="0">
                <a:latin typeface="+mn-lt"/>
                <a:cs typeface="Arial" panose="020B0604020202020204" pitchFamily="34" charset="0"/>
              </a:rPr>
              <a:t>GEN </a:t>
            </a:r>
            <a:r>
              <a:rPr lang="tr-TR" sz="3200" b="1" dirty="0">
                <a:latin typeface="+mn-lt"/>
                <a:cs typeface="Arial" panose="020B0604020202020204" pitchFamily="34" charset="0"/>
              </a:rPr>
              <a:t>İ</a:t>
            </a:r>
            <a:r>
              <a:rPr lang="en-US" sz="3200" b="1" dirty="0">
                <a:latin typeface="+mn-lt"/>
                <a:cs typeface="Arial" panose="020B0604020202020204" pitchFamily="34" charset="0"/>
              </a:rPr>
              <a:t>FADES</a:t>
            </a:r>
            <a:r>
              <a:rPr lang="tr-TR" sz="3200" b="1" dirty="0" smtClean="0">
                <a:latin typeface="+mn-lt"/>
                <a:cs typeface="Arial" panose="020B0604020202020204" pitchFamily="34" charset="0"/>
              </a:rPr>
              <a:t>İ KIYASLAMA;</a:t>
            </a:r>
            <a:endParaRPr lang="tr-TR" sz="32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9542" y="2317238"/>
            <a:ext cx="10515600" cy="3247820"/>
          </a:xfrm>
        </p:spPr>
        <p:txBody>
          <a:bodyPr>
            <a:noAutofit/>
          </a:bodyPr>
          <a:lstStyle/>
          <a:p>
            <a:pPr algn="just"/>
            <a:r>
              <a:rPr lang="tr-TR" sz="4000" dirty="0" err="1"/>
              <a:t>Ökaryotlar</a:t>
            </a:r>
            <a:r>
              <a:rPr lang="tr-TR" sz="4000" dirty="0"/>
              <a:t> </a:t>
            </a:r>
            <a:r>
              <a:rPr lang="tr-TR" sz="4000" dirty="0" err="1"/>
              <a:t>çogunluk</a:t>
            </a:r>
            <a:r>
              <a:rPr lang="tr-TR" sz="4000" dirty="0"/>
              <a:t> </a:t>
            </a:r>
            <a:r>
              <a:rPr lang="tr-TR" sz="4000" dirty="0" smtClean="0"/>
              <a:t>farklılaşmış </a:t>
            </a:r>
            <a:r>
              <a:rPr lang="de-DE" sz="4000" dirty="0" err="1" smtClean="0"/>
              <a:t>hücrelerden</a:t>
            </a:r>
            <a:r>
              <a:rPr lang="de-DE" sz="4000" dirty="0" smtClean="0"/>
              <a:t> </a:t>
            </a:r>
            <a:r>
              <a:rPr lang="de-DE" sz="4000" dirty="0" err="1" smtClean="0"/>
              <a:t>olusmu</a:t>
            </a:r>
            <a:r>
              <a:rPr lang="tr-TR" sz="4000" dirty="0" smtClean="0"/>
              <a:t>ş</a:t>
            </a:r>
            <a:r>
              <a:rPr lang="de-DE" sz="4000" dirty="0" err="1" smtClean="0"/>
              <a:t>tur</a:t>
            </a:r>
            <a:r>
              <a:rPr lang="de-DE" sz="4000" dirty="0"/>
              <a:t>. </a:t>
            </a:r>
            <a:r>
              <a:rPr lang="de-DE" sz="4000" dirty="0" err="1"/>
              <a:t>Bu</a:t>
            </a:r>
            <a:r>
              <a:rPr lang="de-DE" sz="4000" dirty="0"/>
              <a:t> </a:t>
            </a:r>
            <a:r>
              <a:rPr lang="de-DE" sz="4000" dirty="0" err="1"/>
              <a:t>durum</a:t>
            </a:r>
            <a:r>
              <a:rPr lang="de-DE" sz="4000" dirty="0"/>
              <a:t> </a:t>
            </a:r>
            <a:r>
              <a:rPr lang="de-DE" sz="4000" dirty="0" err="1" smtClean="0"/>
              <a:t>farklı</a:t>
            </a:r>
            <a:r>
              <a:rPr lang="tr-TR" sz="4000" dirty="0"/>
              <a:t> </a:t>
            </a:r>
            <a:r>
              <a:rPr lang="tr-TR" sz="4000" dirty="0" smtClean="0"/>
              <a:t>organlarda </a:t>
            </a:r>
            <a:r>
              <a:rPr lang="tr-TR" sz="4000" dirty="0"/>
              <a:t>aynı kromozom </a:t>
            </a:r>
            <a:r>
              <a:rPr lang="tr-TR" sz="4000" dirty="0" smtClean="0"/>
              <a:t>olmasına rağmen </a:t>
            </a:r>
            <a:r>
              <a:rPr lang="tr-TR" sz="4000" dirty="0"/>
              <a:t>ifadenin </a:t>
            </a:r>
            <a:r>
              <a:rPr lang="tr-TR" sz="4000" dirty="0" smtClean="0"/>
              <a:t>farklılığını ortaya koymaktadır</a:t>
            </a:r>
            <a:r>
              <a:rPr lang="tr-TR" sz="4000" dirty="0"/>
              <a:t>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682078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209</Words>
  <Application>Microsoft Office PowerPoint</Application>
  <PresentationFormat>Geniş ekran</PresentationFormat>
  <Paragraphs>21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B452 Ökaryot Genetiği</vt:lpstr>
      <vt:lpstr>9. HAFTA KONU(LAR)</vt:lpstr>
      <vt:lpstr>Ökaryotik gen düzenlenmesi prokaryotlardan çok farklıdır</vt:lpstr>
      <vt:lpstr>PROKARYOTİK VE ÖKARYOTİK GEN İFADESİ KIYASLAMA;</vt:lpstr>
      <vt:lpstr>PROKARYOTİK VE ÖKARYOTİK GEN İFADESİ KIYASLAMA;</vt:lpstr>
      <vt:lpstr>PROKARYOTİK VE ÖKARYOTİK GEN İFADESİ KIYASLAMA;</vt:lpstr>
      <vt:lpstr>PROKARYOTİK VE ÖKARYOTİK GEN İFADESİ KIYASLAMA;</vt:lpstr>
      <vt:lpstr>PROKARYOTİK VE ÖKARYOTİK GEN İFADESİ KIYASLAMA;</vt:lpstr>
      <vt:lpstr>PROKARYOTİK VE ÖKARYOTİK GEN İFADESİ KIYASLAMA;</vt:lpstr>
      <vt:lpstr>PROKARYOTİK VE ÖKARYOTİK GEN İFADESİ KIYASLAMA;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B452 Ökaryot Genetiği</dc:title>
  <dc:creator>MeHMeTeReN</dc:creator>
  <cp:lastModifiedBy>MeHMeTeReN</cp:lastModifiedBy>
  <cp:revision>4</cp:revision>
  <dcterms:created xsi:type="dcterms:W3CDTF">2017-12-10T19:28:04Z</dcterms:created>
  <dcterms:modified xsi:type="dcterms:W3CDTF">2017-12-11T00:46:48Z</dcterms:modified>
</cp:coreProperties>
</file>