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73" r:id="rId5"/>
    <p:sldId id="266" r:id="rId6"/>
    <p:sldId id="267" r:id="rId7"/>
    <p:sldId id="271" r:id="rId8"/>
    <p:sldId id="258" r:id="rId9"/>
    <p:sldId id="261" r:id="rId10"/>
    <p:sldId id="262" r:id="rId11"/>
    <p:sldId id="263" r:id="rId12"/>
    <p:sldId id="269" r:id="rId13"/>
    <p:sldId id="270" r:id="rId14"/>
    <p:sldId id="272" r:id="rId15"/>
    <p:sldId id="275" r:id="rId16"/>
    <p:sldId id="274" r:id="rId17"/>
    <p:sldId id="276" r:id="rId18"/>
    <p:sldId id="280" r:id="rId19"/>
    <p:sldId id="281" r:id="rId20"/>
    <p:sldId id="277" r:id="rId21"/>
    <p:sldId id="278" r:id="rId22"/>
    <p:sldId id="279" r:id="rId23"/>
    <p:sldId id="282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87A4-B806-46D8-8E14-B1C2DE27D731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821EA6-7E07-4AFC-A59C-BF8FAF9FE9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87A4-B806-46D8-8E14-B1C2DE27D731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EA6-7E07-4AFC-A59C-BF8FAF9FE9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87A4-B806-46D8-8E14-B1C2DE27D731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EA6-7E07-4AFC-A59C-BF8FAF9FE9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87A4-B806-46D8-8E14-B1C2DE27D731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821EA6-7E07-4AFC-A59C-BF8FAF9FE9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87A4-B806-46D8-8E14-B1C2DE27D731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EA6-7E07-4AFC-A59C-BF8FAF9FE9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87A4-B806-46D8-8E14-B1C2DE27D731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EA6-7E07-4AFC-A59C-BF8FAF9FE9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87A4-B806-46D8-8E14-B1C2DE27D731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821EA6-7E07-4AFC-A59C-BF8FAF9FE9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87A4-B806-46D8-8E14-B1C2DE27D731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EA6-7E07-4AFC-A59C-BF8FAF9FE9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87A4-B806-46D8-8E14-B1C2DE27D731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EA6-7E07-4AFC-A59C-BF8FAF9FE9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87A4-B806-46D8-8E14-B1C2DE27D731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EA6-7E07-4AFC-A59C-BF8FAF9FE94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87A4-B806-46D8-8E14-B1C2DE27D731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1EA6-7E07-4AFC-A59C-BF8FAF9FE9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B687A4-B806-46D8-8E14-B1C2DE27D731}" type="datetimeFigureOut">
              <a:rPr lang="tr-TR" smtClean="0"/>
              <a:pPr/>
              <a:t>29.1.2020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821EA6-7E07-4AFC-A59C-BF8FAF9FE94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Veneer</a:t>
            </a:r>
            <a:r>
              <a:rPr lang="tr-TR" dirty="0"/>
              <a:t> Kron Genel </a:t>
            </a:r>
            <a:r>
              <a:rPr lang="tr-TR" dirty="0" err="1"/>
              <a:t>Prensİplerİ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85800" y="764704"/>
            <a:ext cx="8458200" cy="914400"/>
          </a:xfrm>
        </p:spPr>
        <p:txBody>
          <a:bodyPr/>
          <a:lstStyle/>
          <a:p>
            <a:pPr algn="r"/>
            <a:r>
              <a:rPr lang="tr-TR" dirty="0" err="1"/>
              <a:t>Prof.Dr</a:t>
            </a:r>
            <a:r>
              <a:rPr lang="tr-TR" dirty="0"/>
              <a:t>.Hakan Terzioğlu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19240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44824"/>
            <a:ext cx="1924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916832"/>
            <a:ext cx="20288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21336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84784"/>
            <a:ext cx="20288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56792"/>
            <a:ext cx="20002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05064"/>
            <a:ext cx="20383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149080"/>
            <a:ext cx="20478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149080"/>
            <a:ext cx="1895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Tam kron kesim prensipleri</a:t>
            </a:r>
          </a:p>
        </p:txBody>
      </p:sp>
      <p:pic>
        <p:nvPicPr>
          <p:cNvPr id="4" name="İçerik Yer Tutucusu 3" descr="https://books.google.com.tr/books?id=n8hLCgAAQBAJ&amp;hl=tr&amp;hl=tr&amp;pg=PA211&amp;img=1&amp;zoom=3&amp;ots=HdA4_n3w17&amp;sig=ACfU3U17ALthOJvZJB4ImUXsFX2mJMog6w&amp;w=68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16" t="62442" r="47440" b="14251"/>
          <a:stretch/>
        </p:blipFill>
        <p:spPr bwMode="auto">
          <a:xfrm>
            <a:off x="130030" y="1772816"/>
            <a:ext cx="3780212" cy="2818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475656" y="4402563"/>
            <a:ext cx="8529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dirty="0" err="1"/>
              <a:t>Bukkal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3995936" y="4403808"/>
            <a:ext cx="889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dirty="0" err="1"/>
              <a:t>Lingual</a:t>
            </a:r>
            <a:endParaRPr lang="tr-TR" dirty="0"/>
          </a:p>
        </p:txBody>
      </p:sp>
      <p:pic>
        <p:nvPicPr>
          <p:cNvPr id="11" name="Resim 10" descr="https://books.google.com.tr/books?id=n8hLCgAAQBAJ&amp;hl=tr&amp;hl=tr&amp;pg=PA212&amp;img=1&amp;zoom=3&amp;ots=HdA4_n3w17&amp;sig=ACfU3U0zbJZBtAuJMAvjAEeW9R2kSiPRxg&amp;w=68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811" t="31971" r="14344" b="49950"/>
          <a:stretch/>
        </p:blipFill>
        <p:spPr bwMode="auto">
          <a:xfrm>
            <a:off x="1835696" y="5090938"/>
            <a:ext cx="2074545" cy="1509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İçerik Yer Tutucus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40" y="1681300"/>
            <a:ext cx="3672408" cy="489857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732240" y="1681300"/>
            <a:ext cx="151216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1400" dirty="0"/>
              <a:t>İyi estetik için </a:t>
            </a:r>
          </a:p>
          <a:p>
            <a:r>
              <a:rPr lang="tr-TR" sz="1400" dirty="0"/>
              <a:t>yeterli miktarda </a:t>
            </a:r>
          </a:p>
          <a:p>
            <a:r>
              <a:rPr lang="tr-TR" sz="1400" dirty="0"/>
              <a:t>diş kesimi </a:t>
            </a:r>
          </a:p>
          <a:p>
            <a:r>
              <a:rPr lang="tr-TR" sz="1400" dirty="0"/>
              <a:t>gereklidir</a:t>
            </a:r>
          </a:p>
        </p:txBody>
      </p:sp>
    </p:spTree>
    <p:extLst>
      <p:ext uri="{BB962C8B-B14F-4D97-AF65-F5344CB8AC3E}">
        <p14:creationId xmlns="" xmlns:p14="http://schemas.microsoft.com/office/powerpoint/2010/main" val="26675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Veneer</a:t>
            </a:r>
            <a:r>
              <a:rPr lang="tr-TR" dirty="0"/>
              <a:t> Kron </a:t>
            </a:r>
            <a:r>
              <a:rPr lang="tr-TR" dirty="0" err="1"/>
              <a:t>dİş</a:t>
            </a:r>
            <a:r>
              <a:rPr lang="tr-TR" dirty="0"/>
              <a:t> </a:t>
            </a:r>
            <a:r>
              <a:rPr lang="tr-TR" dirty="0" err="1"/>
              <a:t>kesİm</a:t>
            </a:r>
            <a:r>
              <a:rPr lang="tr-TR" dirty="0"/>
              <a:t> </a:t>
            </a:r>
            <a:r>
              <a:rPr lang="tr-TR" dirty="0" err="1"/>
              <a:t>prensİplerİ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3672408" cy="4898574"/>
          </a:xfrm>
        </p:spPr>
      </p:pic>
      <p:sp>
        <p:nvSpPr>
          <p:cNvPr id="5" name="Metin kutusu 4"/>
          <p:cNvSpPr txBox="1"/>
          <p:nvPr/>
        </p:nvSpPr>
        <p:spPr>
          <a:xfrm>
            <a:off x="3851920" y="1556792"/>
            <a:ext cx="151216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dirty="0"/>
              <a:t>İyi estetik için </a:t>
            </a:r>
          </a:p>
          <a:p>
            <a:r>
              <a:rPr lang="tr-TR" sz="1400" dirty="0"/>
              <a:t>yeterli miktarda </a:t>
            </a:r>
          </a:p>
          <a:p>
            <a:r>
              <a:rPr lang="tr-TR" sz="1400" dirty="0"/>
              <a:t>diş kesimi </a:t>
            </a:r>
          </a:p>
          <a:p>
            <a:r>
              <a:rPr lang="tr-TR" sz="1400" dirty="0"/>
              <a:t>gereklidir</a:t>
            </a:r>
          </a:p>
        </p:txBody>
      </p:sp>
      <p:pic>
        <p:nvPicPr>
          <p:cNvPr id="10242" name="Picture 2" descr="veneer kron ile ilgili görsel sonucu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08104" y="2924944"/>
            <a:ext cx="3263705" cy="1803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56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32856"/>
            <a:ext cx="4284779" cy="3207320"/>
          </a:xfrm>
        </p:spPr>
      </p:pic>
      <p:sp>
        <p:nvSpPr>
          <p:cNvPr id="5" name="Metin kutusu 4"/>
          <p:cNvSpPr txBox="1"/>
          <p:nvPr/>
        </p:nvSpPr>
        <p:spPr>
          <a:xfrm>
            <a:off x="4499992" y="2132856"/>
            <a:ext cx="2340563" cy="1440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4427984" y="3913178"/>
            <a:ext cx="14770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dirty="0"/>
              <a:t>Kor materyali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284835" y="4438006"/>
            <a:ext cx="17633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dirty="0"/>
              <a:t>Gövde Porseleni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382265" y="4967438"/>
            <a:ext cx="24582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err="1"/>
              <a:t>İnsizal</a:t>
            </a:r>
            <a:r>
              <a:rPr lang="tr-TR" dirty="0"/>
              <a:t> porseleni</a:t>
            </a:r>
          </a:p>
        </p:txBody>
      </p:sp>
    </p:spTree>
    <p:extLst>
      <p:ext uri="{BB962C8B-B14F-4D97-AF65-F5344CB8AC3E}">
        <p14:creationId xmlns="" xmlns:p14="http://schemas.microsoft.com/office/powerpoint/2010/main" val="12977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Veneer</a:t>
            </a:r>
            <a:r>
              <a:rPr lang="tr-TR" dirty="0"/>
              <a:t> Kron </a:t>
            </a:r>
            <a:r>
              <a:rPr lang="tr-TR" dirty="0" err="1"/>
              <a:t>yapImInda</a:t>
            </a:r>
            <a:r>
              <a:rPr lang="tr-TR" dirty="0"/>
              <a:t> </a:t>
            </a:r>
            <a:r>
              <a:rPr lang="tr-TR" dirty="0" err="1"/>
              <a:t>dİkkat</a:t>
            </a:r>
            <a:r>
              <a:rPr lang="tr-TR" dirty="0"/>
              <a:t> </a:t>
            </a:r>
            <a:r>
              <a:rPr lang="tr-TR" dirty="0" err="1"/>
              <a:t>edİlmesİ</a:t>
            </a:r>
            <a:r>
              <a:rPr lang="tr-TR" dirty="0"/>
              <a:t> </a:t>
            </a:r>
            <a:r>
              <a:rPr lang="tr-TR" dirty="0" err="1"/>
              <a:t>gereklİ</a:t>
            </a:r>
            <a:r>
              <a:rPr lang="tr-TR" dirty="0"/>
              <a:t> hususlar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638550" cy="40386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55" y="4149080"/>
            <a:ext cx="3081884" cy="265747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19014"/>
            <a:ext cx="3453383" cy="268605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123728" y="2852936"/>
            <a:ext cx="7524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200" b="1" dirty="0"/>
              <a:t>Porselen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231450" y="3212976"/>
            <a:ext cx="64472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200" b="1" dirty="0"/>
              <a:t>Kırılma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158204" y="5709211"/>
            <a:ext cx="564578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r-TR" sz="1000" b="1" dirty="0"/>
              <a:t>Kırılma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158204" y="5160306"/>
            <a:ext cx="599054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800" b="1" dirty="0"/>
              <a:t>Porselen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580112" y="1778332"/>
            <a:ext cx="7524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r-TR" sz="1200" b="1" dirty="0"/>
              <a:t>Porselen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5004048" y="2383844"/>
            <a:ext cx="169790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100" b="1" dirty="0"/>
              <a:t>Metal-porselen Bağlantısı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5364088" y="5877272"/>
            <a:ext cx="7524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r-TR" sz="1200" b="1" dirty="0"/>
              <a:t>Porselen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5266555" y="5578405"/>
            <a:ext cx="1627369" cy="2539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r-TR" sz="1050" b="1" dirty="0"/>
              <a:t>Metal-porselen Bağlantısı</a:t>
            </a:r>
          </a:p>
        </p:txBody>
      </p:sp>
    </p:spTree>
    <p:extLst>
      <p:ext uri="{BB962C8B-B14F-4D97-AF65-F5344CB8AC3E}">
        <p14:creationId xmlns="" xmlns:p14="http://schemas.microsoft.com/office/powerpoint/2010/main" val="22572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Veneer</a:t>
            </a:r>
            <a:r>
              <a:rPr lang="tr-TR" dirty="0"/>
              <a:t> kron tasarımı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94" y="1554163"/>
            <a:ext cx="3843411" cy="4525962"/>
          </a:xfrm>
        </p:spPr>
      </p:pic>
      <p:sp>
        <p:nvSpPr>
          <p:cNvPr id="7" name="Metin kutusu 6"/>
          <p:cNvSpPr txBox="1"/>
          <p:nvPr/>
        </p:nvSpPr>
        <p:spPr>
          <a:xfrm>
            <a:off x="5033567" y="2863037"/>
            <a:ext cx="1534394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400" dirty="0"/>
              <a:t>Herhangi sivri </a:t>
            </a:r>
          </a:p>
          <a:p>
            <a:r>
              <a:rPr lang="tr-TR" sz="1400" dirty="0"/>
              <a:t>köşeler veya </a:t>
            </a:r>
          </a:p>
          <a:p>
            <a:r>
              <a:rPr lang="tr-TR" sz="1400" dirty="0"/>
              <a:t>dar açılı </a:t>
            </a:r>
          </a:p>
          <a:p>
            <a:r>
              <a:rPr lang="tr-TR" sz="1400" dirty="0"/>
              <a:t>bölgeler olmamalı</a:t>
            </a:r>
          </a:p>
        </p:txBody>
      </p:sp>
    </p:spTree>
    <p:extLst>
      <p:ext uri="{BB962C8B-B14F-4D97-AF65-F5344CB8AC3E}">
        <p14:creationId xmlns="" xmlns:p14="http://schemas.microsoft.com/office/powerpoint/2010/main" val="546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Veneer</a:t>
            </a:r>
            <a:r>
              <a:rPr lang="tr-TR" dirty="0"/>
              <a:t> kron </a:t>
            </a:r>
            <a:r>
              <a:rPr lang="tr-TR" dirty="0" err="1"/>
              <a:t>tasarIm</a:t>
            </a:r>
            <a:r>
              <a:rPr lang="tr-TR" dirty="0"/>
              <a:t> </a:t>
            </a:r>
            <a:r>
              <a:rPr lang="tr-TR" dirty="0" err="1"/>
              <a:t>seçeneklerİ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3551864" cy="4986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13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6258710" cy="4698938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692696"/>
            <a:ext cx="6720746" cy="40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4525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700" y="357330"/>
            <a:ext cx="4445000" cy="393576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6944" y="4746433"/>
            <a:ext cx="3175000" cy="1905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725144"/>
            <a:ext cx="3175000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2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Veneer</a:t>
            </a:r>
            <a:r>
              <a:rPr lang="tr-TR" dirty="0"/>
              <a:t> Kronlar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İkiye ayrılır:</a:t>
            </a:r>
          </a:p>
          <a:p>
            <a:pPr marL="0" indent="0">
              <a:buNone/>
            </a:pPr>
            <a:r>
              <a:rPr lang="tr-TR"/>
              <a:t>   A</a:t>
            </a:r>
            <a:r>
              <a:rPr lang="tr-TR" dirty="0"/>
              <a:t>) Tam                      B) </a:t>
            </a:r>
            <a:r>
              <a:rPr lang="tr-TR" dirty="0" err="1"/>
              <a:t>Parsiyel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21912"/>
            <a:ext cx="2924175" cy="15621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67303"/>
            <a:ext cx="2619375" cy="17430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02" y="2407116"/>
            <a:ext cx="2133600" cy="13716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37478"/>
            <a:ext cx="3500062" cy="28439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3817444" cy="452596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7" r="2857"/>
          <a:stretch/>
        </p:blipFill>
        <p:spPr>
          <a:xfrm>
            <a:off x="4139952" y="2780928"/>
            <a:ext cx="4680520" cy="1666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80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40"/>
            <a:ext cx="3924077" cy="4039153"/>
          </a:xfrm>
        </p:spPr>
      </p:pic>
    </p:spTree>
    <p:extLst>
      <p:ext uri="{BB962C8B-B14F-4D97-AF65-F5344CB8AC3E}">
        <p14:creationId xmlns="" xmlns:p14="http://schemas.microsoft.com/office/powerpoint/2010/main" val="3216072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Metal </a:t>
            </a:r>
            <a:r>
              <a:rPr lang="tr-TR" dirty="0" err="1"/>
              <a:t>Desteklİ</a:t>
            </a:r>
            <a:r>
              <a:rPr lang="tr-TR" dirty="0"/>
              <a:t> </a:t>
            </a:r>
            <a:r>
              <a:rPr lang="tr-TR"/>
              <a:t>Seramİk</a:t>
            </a:r>
            <a:r>
              <a:rPr lang="tr-TR" dirty="0"/>
              <a:t> Kronlarda Problemler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3312368" cy="197109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2816"/>
            <a:ext cx="2755007" cy="206359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77072"/>
            <a:ext cx="3138054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1930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10549" cy="600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Metal </a:t>
            </a:r>
            <a:r>
              <a:rPr lang="tr-TR" dirty="0" err="1"/>
              <a:t>desteklİ</a:t>
            </a:r>
            <a:r>
              <a:rPr lang="tr-TR" dirty="0"/>
              <a:t> </a:t>
            </a:r>
            <a:r>
              <a:rPr lang="tr-TR" dirty="0" err="1"/>
              <a:t>seramİk</a:t>
            </a:r>
            <a:r>
              <a:rPr lang="tr-TR" dirty="0"/>
              <a:t> restorasyonlar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tr-TR" sz="2800" dirty="0"/>
              <a:t>    </a:t>
            </a:r>
            <a:r>
              <a:rPr lang="tr-TR" sz="2800" dirty="0" err="1"/>
              <a:t>Dental</a:t>
            </a:r>
            <a:r>
              <a:rPr lang="tr-TR" sz="2800" dirty="0"/>
              <a:t> porselenin kırılganlık, düşük gerilme dayanımı gibi olumsuz fiziksel özellikleri nedeniyle mekanik dayanıklılık kazandırmak amacıyla bir metal alt yapı ile desteklenmesi uzun yıllardır başarıyla kullanılan bir yöntemdir.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2" y="3717032"/>
            <a:ext cx="1857375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endikasyonlarI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Yeterince diş desteğinin olmaması durumunda büyük bir dolguyu restore etmek için, </a:t>
            </a:r>
          </a:p>
          <a:p>
            <a:r>
              <a:rPr lang="tr-TR" dirty="0"/>
              <a:t>Zayıf dişlerin kırılmasını önlemek için, </a:t>
            </a:r>
          </a:p>
          <a:p>
            <a:r>
              <a:rPr lang="tr-TR" dirty="0"/>
              <a:t>Yerleştirilmiş </a:t>
            </a:r>
            <a:r>
              <a:rPr lang="tr-TR" dirty="0" err="1"/>
              <a:t>implantlara</a:t>
            </a:r>
            <a:r>
              <a:rPr lang="tr-TR" dirty="0"/>
              <a:t> üst yapı olarak, </a:t>
            </a:r>
          </a:p>
          <a:p>
            <a:r>
              <a:rPr lang="tr-TR" dirty="0"/>
              <a:t>Kırık, şekli bozuk veya renklenmiş dişleri kaplamak için. </a:t>
            </a:r>
          </a:p>
          <a:p>
            <a:r>
              <a:rPr lang="tr-TR" dirty="0"/>
              <a:t>Estetik amaçlı düzeltmeler için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2299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avantajlarI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tr-TR" dirty="0"/>
              <a:t>Metalin yüksek direnci ile porselenin estetik özelliklerini birleştirmiş olur</a:t>
            </a:r>
          </a:p>
          <a:p>
            <a:pPr algn="just">
              <a:buNone/>
            </a:pPr>
            <a:r>
              <a:rPr lang="tr-TR" dirty="0"/>
              <a:t>Yüksek dayanıklılık göstermeleri</a:t>
            </a:r>
          </a:p>
          <a:p>
            <a:pPr algn="just">
              <a:buNone/>
            </a:pPr>
            <a:r>
              <a:rPr lang="tr-TR" dirty="0" err="1"/>
              <a:t>Posterior</a:t>
            </a:r>
            <a:r>
              <a:rPr lang="tr-TR" dirty="0"/>
              <a:t> bölgede uygulanabilmeleri</a:t>
            </a:r>
          </a:p>
          <a:p>
            <a:pPr algn="just">
              <a:buNone/>
            </a:pPr>
            <a:r>
              <a:rPr lang="tr-TR" dirty="0"/>
              <a:t>Çok üyeli restorasyonların yapımına olanak verir</a:t>
            </a:r>
          </a:p>
          <a:p>
            <a:pPr algn="just">
              <a:buNone/>
            </a:pPr>
            <a:r>
              <a:rPr lang="tr-TR" dirty="0"/>
              <a:t>Hareketli bölümlü protezlerde kroşe ayağı olarak doğal dişlerin restorasyonunda kullanılabilir.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517232"/>
            <a:ext cx="1899295" cy="1263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DezavantajlarI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tr-TR" sz="2800" dirty="0"/>
              <a:t>Metal ve porselene yer açmak amacıyla fazla diş kesimi yapılması</a:t>
            </a:r>
          </a:p>
          <a:p>
            <a:pPr algn="just">
              <a:buNone/>
            </a:pPr>
            <a:r>
              <a:rPr lang="tr-TR" sz="2800" dirty="0"/>
              <a:t>Doğal dişlerde mevcut ışık geçirgenliği özelliğinin metallerde olmaması nedeniyle optimal estetik sağlanamaması</a:t>
            </a:r>
          </a:p>
          <a:p>
            <a:pPr algn="just">
              <a:buNone/>
            </a:pPr>
            <a:r>
              <a:rPr lang="tr-TR" sz="2800" dirty="0"/>
              <a:t>Alaşımın içeriğine bağlı olarak dişetinde renk değişimine sebep olması</a:t>
            </a:r>
          </a:p>
          <a:p>
            <a:pPr algn="just">
              <a:buNone/>
            </a:pPr>
            <a:r>
              <a:rPr lang="tr-TR" sz="2800" dirty="0"/>
              <a:t>Korozyon oluşturma ve lokal doku reaksiyonuna neden olma riskidir.</a:t>
            </a:r>
          </a:p>
          <a:p>
            <a:pPr algn="just">
              <a:buNone/>
            </a:pP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Metal destekli porselen kron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915"/>
          <a:stretch/>
        </p:blipFill>
        <p:spPr>
          <a:xfrm>
            <a:off x="971600" y="1772816"/>
            <a:ext cx="4191000" cy="3779303"/>
          </a:xfrm>
        </p:spPr>
      </p:pic>
      <p:pic>
        <p:nvPicPr>
          <p:cNvPr id="16386" name="Picture 2" descr="http://semaaltunsoy.com/wp-content/uploads/kuron-dis-kaplama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80928"/>
            <a:ext cx="3445942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17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Veneer</a:t>
            </a:r>
            <a:r>
              <a:rPr lang="tr-TR" dirty="0"/>
              <a:t> kron </a:t>
            </a:r>
            <a:r>
              <a:rPr lang="tr-TR" dirty="0" err="1"/>
              <a:t>dİş</a:t>
            </a:r>
            <a:r>
              <a:rPr lang="tr-TR" dirty="0"/>
              <a:t> </a:t>
            </a:r>
            <a:r>
              <a:rPr lang="tr-TR" dirty="0" err="1"/>
              <a:t>kesİmİ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5736" y="2708920"/>
            <a:ext cx="4648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19621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84784"/>
            <a:ext cx="20859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628800"/>
            <a:ext cx="1838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77072"/>
            <a:ext cx="1905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005064"/>
            <a:ext cx="19812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005064"/>
            <a:ext cx="20383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654</TotalTime>
  <Words>244</Words>
  <Application>Microsoft Office PowerPoint</Application>
  <PresentationFormat>Ekran Gösterisi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Gezinti</vt:lpstr>
      <vt:lpstr>Veneer Kron Genel Prensİplerİ</vt:lpstr>
      <vt:lpstr>Veneer Kronlar</vt:lpstr>
      <vt:lpstr>Metal desteklİ seramİk restorasyonlar</vt:lpstr>
      <vt:lpstr>endikasyonlarI</vt:lpstr>
      <vt:lpstr>avantajlarI</vt:lpstr>
      <vt:lpstr>DezavantajlarI</vt:lpstr>
      <vt:lpstr>Metal destekli porselen kron</vt:lpstr>
      <vt:lpstr>Veneer kron dİş kesİmİ</vt:lpstr>
      <vt:lpstr>Slayt 9</vt:lpstr>
      <vt:lpstr>Slayt 10</vt:lpstr>
      <vt:lpstr>Slayt 11</vt:lpstr>
      <vt:lpstr>Tam kron kesim prensipleri</vt:lpstr>
      <vt:lpstr>Veneer Kron dİş kesİm prensİplerİ</vt:lpstr>
      <vt:lpstr>Slayt 14</vt:lpstr>
      <vt:lpstr>Veneer Kron yapImInda dİkkat edİlmesİ gereklİ hususlar</vt:lpstr>
      <vt:lpstr>Veneer kron tasarımı</vt:lpstr>
      <vt:lpstr>Veneer kron tasarIm seçeneklerİ</vt:lpstr>
      <vt:lpstr>Slayt 18</vt:lpstr>
      <vt:lpstr>Slayt 19</vt:lpstr>
      <vt:lpstr>Slayt 20</vt:lpstr>
      <vt:lpstr>Slayt 21</vt:lpstr>
      <vt:lpstr>Metal Desteklİ Seramİk Kronlarda Problemler</vt:lpstr>
      <vt:lpstr>Slayt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Veneer Kron Genel Prensipleri</dc:title>
  <dc:creator>hakan</dc:creator>
  <cp:lastModifiedBy>hakan</cp:lastModifiedBy>
  <cp:revision>54</cp:revision>
  <dcterms:created xsi:type="dcterms:W3CDTF">2015-11-02T11:40:50Z</dcterms:created>
  <dcterms:modified xsi:type="dcterms:W3CDTF">2020-01-29T15:20:13Z</dcterms:modified>
</cp:coreProperties>
</file>