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Liste Etiketi ve kullanımı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694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Listeler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016" y="743989"/>
            <a:ext cx="9135686" cy="3615267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tr-TR" sz="6700" dirty="0" smtClean="0">
                <a:solidFill>
                  <a:schemeClr val="tx1"/>
                </a:solidFill>
              </a:rPr>
              <a:t>Sırasız Liste etiketi</a:t>
            </a:r>
          </a:p>
          <a:p>
            <a:pPr marL="0" indent="0" algn="ctr">
              <a:buNone/>
            </a:pPr>
            <a:endParaRPr lang="tr-TR" sz="9600" dirty="0">
              <a:solidFill>
                <a:schemeClr val="tx1"/>
              </a:solidFill>
            </a:endParaRPr>
          </a:p>
          <a:p>
            <a:pPr algn="ctr"/>
            <a:r>
              <a:rPr lang="tr-TR" sz="9600" dirty="0">
                <a:solidFill>
                  <a:schemeClr val="tx1"/>
                </a:solidFill>
              </a:rPr>
              <a:t>&lt;</a:t>
            </a:r>
            <a:r>
              <a:rPr lang="tr-TR" sz="9600" dirty="0" err="1">
                <a:solidFill>
                  <a:schemeClr val="tx1"/>
                </a:solidFill>
              </a:rPr>
              <a:t>ul</a:t>
            </a:r>
            <a:r>
              <a:rPr lang="tr-TR" sz="9600" dirty="0">
                <a:solidFill>
                  <a:schemeClr val="tx1"/>
                </a:solidFill>
              </a:rPr>
              <a:t>&gt;&lt;/</a:t>
            </a:r>
            <a:r>
              <a:rPr lang="tr-TR" sz="9600" dirty="0" err="1">
                <a:solidFill>
                  <a:schemeClr val="tx1"/>
                </a:solidFill>
              </a:rPr>
              <a:t>ul</a:t>
            </a:r>
            <a:r>
              <a:rPr lang="tr-TR" sz="9600" dirty="0">
                <a:solidFill>
                  <a:schemeClr val="tx1"/>
                </a:solidFill>
              </a:rPr>
              <a:t>&gt; Sırasız liste</a:t>
            </a:r>
          </a:p>
          <a:p>
            <a:pPr algn="ctr"/>
            <a:r>
              <a:rPr lang="tr-TR" sz="9600" dirty="0">
                <a:solidFill>
                  <a:schemeClr val="tx1"/>
                </a:solidFill>
              </a:rPr>
              <a:t>&lt;</a:t>
            </a:r>
            <a:r>
              <a:rPr lang="tr-TR" sz="9600" dirty="0" err="1">
                <a:solidFill>
                  <a:schemeClr val="tx1"/>
                </a:solidFill>
              </a:rPr>
              <a:t>li</a:t>
            </a:r>
            <a:r>
              <a:rPr lang="tr-TR" sz="9600" dirty="0">
                <a:solidFill>
                  <a:schemeClr val="tx1"/>
                </a:solidFill>
              </a:rPr>
              <a:t>&gt;&lt;/</a:t>
            </a:r>
            <a:r>
              <a:rPr lang="tr-TR" sz="9600" dirty="0" err="1">
                <a:solidFill>
                  <a:schemeClr val="tx1"/>
                </a:solidFill>
              </a:rPr>
              <a:t>li</a:t>
            </a:r>
            <a:r>
              <a:rPr lang="tr-TR" sz="9600" dirty="0">
                <a:solidFill>
                  <a:schemeClr val="tx1"/>
                </a:solidFill>
              </a:rPr>
              <a:t>&gt; liste ögesi</a:t>
            </a:r>
          </a:p>
          <a:p>
            <a:pPr algn="ctr"/>
            <a:r>
              <a:rPr lang="tr-TR" sz="9600" dirty="0">
                <a:solidFill>
                  <a:schemeClr val="tx1"/>
                </a:solidFill>
              </a:rPr>
              <a:t>&lt;ol&gt;&lt;/ol&gt; numaralı liste</a:t>
            </a:r>
          </a:p>
          <a:p>
            <a:pPr algn="ctr"/>
            <a:r>
              <a:rPr lang="tr-TR" sz="9600" dirty="0">
                <a:solidFill>
                  <a:schemeClr val="tx1"/>
                </a:solidFill>
              </a:rPr>
              <a:t>&lt;</a:t>
            </a:r>
            <a:r>
              <a:rPr lang="tr-TR" sz="9600" dirty="0" err="1">
                <a:solidFill>
                  <a:schemeClr val="tx1"/>
                </a:solidFill>
              </a:rPr>
              <a:t>ul</a:t>
            </a:r>
            <a:r>
              <a:rPr lang="tr-TR" sz="9600" dirty="0">
                <a:solidFill>
                  <a:schemeClr val="tx1"/>
                </a:solidFill>
              </a:rPr>
              <a:t>&gt;</a:t>
            </a:r>
          </a:p>
          <a:p>
            <a:pPr algn="ctr"/>
            <a:r>
              <a:rPr lang="tr-TR" sz="9600" dirty="0">
                <a:solidFill>
                  <a:schemeClr val="tx1"/>
                </a:solidFill>
              </a:rPr>
              <a:t>&lt;</a:t>
            </a:r>
            <a:r>
              <a:rPr lang="tr-TR" sz="9600" dirty="0" err="1">
                <a:solidFill>
                  <a:schemeClr val="tx1"/>
                </a:solidFill>
              </a:rPr>
              <a:t>li</a:t>
            </a:r>
            <a:r>
              <a:rPr lang="tr-TR" sz="9600" dirty="0">
                <a:solidFill>
                  <a:schemeClr val="tx1"/>
                </a:solidFill>
              </a:rPr>
              <a:t>&gt;sabah kalk&lt;/</a:t>
            </a:r>
            <a:r>
              <a:rPr lang="tr-TR" sz="9600" dirty="0" err="1">
                <a:solidFill>
                  <a:schemeClr val="tx1"/>
                </a:solidFill>
              </a:rPr>
              <a:t>li</a:t>
            </a:r>
            <a:r>
              <a:rPr lang="tr-TR" sz="9600" dirty="0">
                <a:solidFill>
                  <a:schemeClr val="tx1"/>
                </a:solidFill>
              </a:rPr>
              <a:t>&gt;</a:t>
            </a:r>
          </a:p>
          <a:p>
            <a:pPr algn="ctr"/>
            <a:r>
              <a:rPr lang="tr-TR" sz="9600" dirty="0">
                <a:solidFill>
                  <a:schemeClr val="tx1"/>
                </a:solidFill>
              </a:rPr>
              <a:t>&lt;</a:t>
            </a:r>
            <a:r>
              <a:rPr lang="tr-TR" sz="9600" dirty="0" err="1">
                <a:solidFill>
                  <a:schemeClr val="tx1"/>
                </a:solidFill>
              </a:rPr>
              <a:t>li</a:t>
            </a:r>
            <a:r>
              <a:rPr lang="tr-TR" sz="9600" dirty="0">
                <a:solidFill>
                  <a:schemeClr val="tx1"/>
                </a:solidFill>
              </a:rPr>
              <a:t>&gt;yüzünü yıka&lt;/</a:t>
            </a:r>
            <a:r>
              <a:rPr lang="tr-TR" sz="9600" dirty="0" err="1">
                <a:solidFill>
                  <a:schemeClr val="tx1"/>
                </a:solidFill>
              </a:rPr>
              <a:t>li</a:t>
            </a:r>
            <a:r>
              <a:rPr lang="tr-TR" sz="9600" dirty="0">
                <a:solidFill>
                  <a:schemeClr val="tx1"/>
                </a:solidFill>
              </a:rPr>
              <a:t>&gt;</a:t>
            </a:r>
          </a:p>
          <a:p>
            <a:pPr algn="ctr"/>
            <a:r>
              <a:rPr lang="tr-TR" sz="9600" dirty="0">
                <a:solidFill>
                  <a:schemeClr val="tx1"/>
                </a:solidFill>
              </a:rPr>
              <a:t>&lt;</a:t>
            </a:r>
            <a:r>
              <a:rPr lang="tr-TR" sz="9600" dirty="0" err="1">
                <a:solidFill>
                  <a:schemeClr val="tx1"/>
                </a:solidFill>
              </a:rPr>
              <a:t>li</a:t>
            </a:r>
            <a:r>
              <a:rPr lang="tr-TR" sz="9600" dirty="0">
                <a:solidFill>
                  <a:schemeClr val="tx1"/>
                </a:solidFill>
              </a:rPr>
              <a:t>&gt;kahvaltını yap&lt;/</a:t>
            </a:r>
            <a:r>
              <a:rPr lang="tr-TR" sz="9600" dirty="0" err="1">
                <a:solidFill>
                  <a:schemeClr val="tx1"/>
                </a:solidFill>
              </a:rPr>
              <a:t>li</a:t>
            </a:r>
            <a:r>
              <a:rPr lang="tr-TR" sz="9600" dirty="0">
                <a:solidFill>
                  <a:schemeClr val="tx1"/>
                </a:solidFill>
              </a:rPr>
              <a:t>&gt;</a:t>
            </a:r>
          </a:p>
          <a:p>
            <a:pPr algn="ctr"/>
            <a:r>
              <a:rPr lang="tr-TR" sz="9600" dirty="0">
                <a:solidFill>
                  <a:schemeClr val="tx1"/>
                </a:solidFill>
              </a:rPr>
              <a:t>&lt;/</a:t>
            </a:r>
            <a:r>
              <a:rPr lang="tr-TR" sz="9600" dirty="0" err="1">
                <a:solidFill>
                  <a:schemeClr val="tx1"/>
                </a:solidFill>
              </a:rPr>
              <a:t>ul</a:t>
            </a:r>
            <a:r>
              <a:rPr lang="tr-TR" sz="9600" dirty="0">
                <a:solidFill>
                  <a:schemeClr val="tx1"/>
                </a:solidFill>
              </a:rPr>
              <a:t>&gt;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3194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listeler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tr-TR" sz="3200" dirty="0" smtClean="0">
                <a:solidFill>
                  <a:schemeClr val="tx1"/>
                </a:solidFill>
              </a:rPr>
              <a:t>Sıralı Liste yapımı etiketi</a:t>
            </a:r>
          </a:p>
          <a:p>
            <a:pPr algn="ctr"/>
            <a:r>
              <a:rPr lang="tr-TR" sz="3200" dirty="0" smtClean="0">
                <a:solidFill>
                  <a:schemeClr val="tx1"/>
                </a:solidFill>
              </a:rPr>
              <a:t>&lt;ol</a:t>
            </a:r>
            <a:r>
              <a:rPr lang="tr-TR" sz="3200" dirty="0">
                <a:solidFill>
                  <a:schemeClr val="tx1"/>
                </a:solidFill>
              </a:rPr>
              <a:t>&gt;</a:t>
            </a:r>
          </a:p>
          <a:p>
            <a:pPr algn="ctr"/>
            <a:r>
              <a:rPr lang="tr-TR" sz="3200" dirty="0">
                <a:solidFill>
                  <a:schemeClr val="tx1"/>
                </a:solidFill>
              </a:rPr>
              <a:t>&lt;</a:t>
            </a:r>
            <a:r>
              <a:rPr lang="tr-TR" sz="3200" dirty="0" err="1">
                <a:solidFill>
                  <a:schemeClr val="tx1"/>
                </a:solidFill>
              </a:rPr>
              <a:t>li</a:t>
            </a:r>
            <a:r>
              <a:rPr lang="tr-TR" sz="3200" dirty="0">
                <a:solidFill>
                  <a:schemeClr val="tx1"/>
                </a:solidFill>
              </a:rPr>
              <a:t>&gt;sabah kalk&lt;/</a:t>
            </a:r>
            <a:r>
              <a:rPr lang="tr-TR" sz="3200" dirty="0" err="1">
                <a:solidFill>
                  <a:schemeClr val="tx1"/>
                </a:solidFill>
              </a:rPr>
              <a:t>li</a:t>
            </a:r>
            <a:r>
              <a:rPr lang="tr-TR" sz="3200" dirty="0">
                <a:solidFill>
                  <a:schemeClr val="tx1"/>
                </a:solidFill>
              </a:rPr>
              <a:t>&gt;</a:t>
            </a:r>
          </a:p>
          <a:p>
            <a:pPr algn="ctr"/>
            <a:r>
              <a:rPr lang="tr-TR" sz="3200" dirty="0">
                <a:solidFill>
                  <a:schemeClr val="tx1"/>
                </a:solidFill>
              </a:rPr>
              <a:t>&lt;</a:t>
            </a:r>
            <a:r>
              <a:rPr lang="tr-TR" sz="3200" dirty="0" err="1">
                <a:solidFill>
                  <a:schemeClr val="tx1"/>
                </a:solidFill>
              </a:rPr>
              <a:t>li</a:t>
            </a:r>
            <a:r>
              <a:rPr lang="tr-TR" sz="3200" dirty="0">
                <a:solidFill>
                  <a:schemeClr val="tx1"/>
                </a:solidFill>
              </a:rPr>
              <a:t>&gt;yüzünü yıka&lt;/</a:t>
            </a:r>
            <a:r>
              <a:rPr lang="tr-TR" sz="3200" dirty="0" err="1">
                <a:solidFill>
                  <a:schemeClr val="tx1"/>
                </a:solidFill>
              </a:rPr>
              <a:t>li</a:t>
            </a:r>
            <a:r>
              <a:rPr lang="tr-TR" sz="3200" dirty="0">
                <a:solidFill>
                  <a:schemeClr val="tx1"/>
                </a:solidFill>
              </a:rPr>
              <a:t>&gt;</a:t>
            </a:r>
          </a:p>
          <a:p>
            <a:pPr algn="ctr"/>
            <a:r>
              <a:rPr lang="tr-TR" sz="3200" dirty="0">
                <a:solidFill>
                  <a:schemeClr val="tx1"/>
                </a:solidFill>
              </a:rPr>
              <a:t>&lt;</a:t>
            </a:r>
            <a:r>
              <a:rPr lang="tr-TR" sz="3200" dirty="0" err="1">
                <a:solidFill>
                  <a:schemeClr val="tx1"/>
                </a:solidFill>
              </a:rPr>
              <a:t>li</a:t>
            </a:r>
            <a:r>
              <a:rPr lang="tr-TR" sz="3200" dirty="0">
                <a:solidFill>
                  <a:schemeClr val="tx1"/>
                </a:solidFill>
              </a:rPr>
              <a:t>&gt;kahvaltını yap&lt;/</a:t>
            </a:r>
            <a:r>
              <a:rPr lang="tr-TR" sz="3200" dirty="0" err="1">
                <a:solidFill>
                  <a:schemeClr val="tx1"/>
                </a:solidFill>
              </a:rPr>
              <a:t>li</a:t>
            </a:r>
            <a:r>
              <a:rPr lang="tr-TR" sz="3200" dirty="0">
                <a:solidFill>
                  <a:schemeClr val="tx1"/>
                </a:solidFill>
              </a:rPr>
              <a:t>&gt;</a:t>
            </a:r>
          </a:p>
          <a:p>
            <a:pPr algn="ctr"/>
            <a:r>
              <a:rPr lang="tr-TR" sz="3200" dirty="0">
                <a:solidFill>
                  <a:schemeClr val="tx1"/>
                </a:solidFill>
              </a:rPr>
              <a:t>&lt;/ol&gt;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687932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82</Words>
  <Application>Microsoft Office PowerPoint</Application>
  <PresentationFormat>Geniş ekran</PresentationFormat>
  <Paragraphs>19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Dilim</vt:lpstr>
      <vt:lpstr>Liste Etiketi ve kullanımı</vt:lpstr>
      <vt:lpstr>Listeler</vt:lpstr>
      <vt:lpstr>listeler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Liste Etiketi ve kullanımı</dc:title>
  <dc:creator>sgurcan</dc:creator>
  <cp:lastModifiedBy>sgurcan</cp:lastModifiedBy>
  <cp:revision>1</cp:revision>
  <dcterms:created xsi:type="dcterms:W3CDTF">2018-05-09T06:35:13Z</dcterms:created>
  <dcterms:modified xsi:type="dcterms:W3CDTF">2018-05-09T06:39:34Z</dcterms:modified>
</cp:coreProperties>
</file>