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5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2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2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194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86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94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04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6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0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53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88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70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37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09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97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31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8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6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36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66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3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2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4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4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GIDA VE PERSONEL HİJENİ 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Emir Hilmi Üner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Güvenli Gıda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187069" cy="3318936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Gıda bozulmalarına yol açan etmenler gıda güvenliğini tehdit etmektedir. Güvenilir gıdanın elde edilebilmesi için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hasattan (üretimden)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tüketime kadar geçen tüm aşamalarda gıdanın çeşitli kaynaklardan kirlenmesinin önlenmesi gerekir.</a:t>
            </a:r>
          </a:p>
        </p:txBody>
      </p:sp>
    </p:spTree>
    <p:extLst>
      <p:ext uri="{BB962C8B-B14F-4D97-AF65-F5344CB8AC3E}">
        <p14:creationId xmlns:p14="http://schemas.microsoft.com/office/powerpoint/2010/main" val="31159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Güvenli Gıda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11896"/>
            <a:ext cx="9120808" cy="380337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Güvenli gıda; besleyici değerini kaybetmemiş, fiziksel,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kimyasal, biyolojik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ve mikrobiyolojik açıdan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temiz, bozulmamış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gıdalardır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Besleyici Değerini Kaybetmemiş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Fiziksel, Kimyasal, Biyolojik ve Mikrobiyolojik Açıdan Temiz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Bozulmamış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Güvenli Gıda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ıdalardan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kaynaklanan hastalıklar, başta kontrol yetersizliği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ve ekonomik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nedenler olmak üzere birçok sebeple giderek artmaktadır. Gıdalarda kalite güvenliğini sağlamak için öncelikle gıdalardaki risklerin bilinmesi gerekmektedir.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9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Gıda Kaynaklı Riskler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   Bu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riskler;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Fiziksel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Riskler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Kimyasal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Riskler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Biyolojik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Riskler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Mikrobiyolojik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Riskler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7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  <a:r>
              <a:rPr lang="tr-TR" dirty="0" smtClean="0"/>
              <a:t>: Temizlik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</a:rPr>
              <a:t>Herhangi bir ortamda gözle görülebilir kir ya da kir kalıntılarının fiziksel veya kimyasal yolla arındırılmasıdır.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99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Temel Kavramlar: «Hijyen»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>
                <a:solidFill>
                  <a:schemeClr val="tx1"/>
                </a:solidFill>
              </a:rPr>
              <a:t>Ortamın insan sağlığına zararlı tüm mikroorganizmalardan, fiziksel ve kimyasal risk unsurlarından arındırılmasıdır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0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Kavramlar: Sanitasyon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9488" y="2353455"/>
            <a:ext cx="10553075" cy="3912433"/>
          </a:xfrm>
        </p:spPr>
        <p:txBody>
          <a:bodyPr/>
          <a:lstStyle/>
          <a:p>
            <a:pPr algn="just"/>
            <a:r>
              <a:rPr lang="tr-TR" sz="3200" dirty="0">
                <a:solidFill>
                  <a:schemeClr val="tx1"/>
                </a:solidFill>
              </a:rPr>
              <a:t>Ortamın hastalık yapan mikroorganizmalardan arındırılması için gerekli işlemleri sağlık ve temizlik kurallarına uygun olarak yapmak ve bu işlemlerin devamlılığını sağlamaktır.</a:t>
            </a:r>
          </a:p>
          <a:p>
            <a:pPr algn="just"/>
            <a:r>
              <a:rPr lang="tr-TR" sz="3200" dirty="0">
                <a:solidFill>
                  <a:schemeClr val="tx1"/>
                </a:solidFill>
              </a:rPr>
              <a:t>Başka bir ifadeyle fiziksel, kimyasal ve mikrobiyolojik açıdan temizlik ve hijyen koşullarının sağlanması ve devam ettirilmesi için gerekli tüm işlemlerdir.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03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Kavramlar: </a:t>
            </a:r>
            <a:r>
              <a:rPr lang="tr-TR" dirty="0" smtClean="0"/>
              <a:t>Sterilizasyon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</a:rPr>
              <a:t>Bir ortamdaki tüm mikroorganizmaların yok edilmesi ya da ortamdan uzaklaştırılması işlemidir.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006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Kavramlar: Doğrudan </a:t>
            </a:r>
            <a:r>
              <a:rPr lang="tr-TR" dirty="0" err="1" smtClean="0"/>
              <a:t>Kontaminasyon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</a:rPr>
              <a:t>Risk unsurlarının gıdaya doğrudan (birinci kaynaktan) bulaşmasıdır.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018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Kavramlar: </a:t>
            </a:r>
            <a:r>
              <a:rPr lang="tr-TR" dirty="0" smtClean="0"/>
              <a:t>Çapraz </a:t>
            </a:r>
            <a:r>
              <a:rPr lang="tr-TR" dirty="0" err="1" smtClean="0"/>
              <a:t>Kontaminasyon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</a:rPr>
              <a:t>Risk unsurlarının temiz gıdaya başka bir gıdadan bir aracı vasıtasıyla bulaşmasıdır.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56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Güvenli Gıda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1322" y="2556932"/>
            <a:ext cx="8640418" cy="3318936"/>
          </a:xfrm>
        </p:spPr>
        <p:txBody>
          <a:bodyPr>
            <a:normAutofit/>
          </a:bodyPr>
          <a:lstStyle/>
          <a:p>
            <a:pPr algn="just"/>
            <a:r>
              <a:rPr lang="tr-TR" sz="3200" dirty="0" smtClean="0">
                <a:solidFill>
                  <a:schemeClr val="tx1"/>
                </a:solidFill>
                <a:latin typeface="+mn-lt"/>
              </a:rPr>
              <a:t>Yaşamın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temel maddesi olan gıdalar, satın almadan tüketime kadar geçen aşamalarda hijyenik koşulların yeterince sağlanamaması nedeniyle zararlı hale gelebilmekte ve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sağlık açısından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tehlike oluşturabilmektedir.</a:t>
            </a:r>
          </a:p>
        </p:txBody>
      </p:sp>
    </p:spTree>
    <p:extLst>
      <p:ext uri="{BB962C8B-B14F-4D97-AF65-F5344CB8AC3E}">
        <p14:creationId xmlns:p14="http://schemas.microsoft.com/office/powerpoint/2010/main" val="15346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>
                <a:solidFill>
                  <a:schemeClr val="tx1"/>
                </a:solidFill>
                <a:latin typeface="+mn-lt"/>
              </a:rPr>
              <a:t>Güvenli Gıda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G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ıda üretim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ve tüketiminde öngörülen temel ilke “tüketicinin sağlıklı ve nitelikli gıdalarla beslenerek, hem hastalık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etmenlerinden korunması,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hem de yeterli ve dengeli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beslenmesinin sağlanmasıdır.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19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312</Words>
  <Application>Microsoft Office PowerPoint</Application>
  <PresentationFormat>Geniş ekran</PresentationFormat>
  <Paragraphs>34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Garamond</vt:lpstr>
      <vt:lpstr>Organik</vt:lpstr>
      <vt:lpstr>1_Organik</vt:lpstr>
      <vt:lpstr>GIDA VE PERSONEL HİJENİ </vt:lpstr>
      <vt:lpstr>Temel Kavramlar: Temizlik</vt:lpstr>
      <vt:lpstr>Temel Kavramlar: «Hijyen»</vt:lpstr>
      <vt:lpstr>Temel Kavramlar: Sanitasyon</vt:lpstr>
      <vt:lpstr>Temel Kavramlar: Sterilizasyon</vt:lpstr>
      <vt:lpstr>Temel Kavramlar: Doğrudan Kontaminasyon</vt:lpstr>
      <vt:lpstr>Temel Kavramlar: Çapraz Kontaminasyon</vt:lpstr>
      <vt:lpstr>Güvenli Gıda</vt:lpstr>
      <vt:lpstr>Güvenli Gıda</vt:lpstr>
      <vt:lpstr>Güvenli Gıda</vt:lpstr>
      <vt:lpstr>Güvenli Gıda</vt:lpstr>
      <vt:lpstr>Güvenli Gıda</vt:lpstr>
      <vt:lpstr>Gıda Kaynaklı Riskler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GIDA VE PERSONEL HİJENİ</dc:title>
  <dc:creator>emir üner</dc:creator>
  <cp:lastModifiedBy>emir üner</cp:lastModifiedBy>
  <cp:revision>2</cp:revision>
  <dcterms:created xsi:type="dcterms:W3CDTF">2017-10-29T13:27:16Z</dcterms:created>
  <dcterms:modified xsi:type="dcterms:W3CDTF">2017-10-29T13:29:35Z</dcterms:modified>
</cp:coreProperties>
</file>