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7EB4-6697-4EF5-AD3F-32560D8474A0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B4-9195-4512-BA30-AC9BFE71E7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7EB4-6697-4EF5-AD3F-32560D8474A0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B4-9195-4512-BA30-AC9BFE71E7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7EB4-6697-4EF5-AD3F-32560D8474A0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B4-9195-4512-BA30-AC9BFE71E7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7EB4-6697-4EF5-AD3F-32560D8474A0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B4-9195-4512-BA30-AC9BFE71E7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7EB4-6697-4EF5-AD3F-32560D8474A0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B4-9195-4512-BA30-AC9BFE71E7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7EB4-6697-4EF5-AD3F-32560D8474A0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B4-9195-4512-BA30-AC9BFE71E7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7EB4-6697-4EF5-AD3F-32560D8474A0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B4-9195-4512-BA30-AC9BFE71E7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7EB4-6697-4EF5-AD3F-32560D8474A0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B4-9195-4512-BA30-AC9BFE71E7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7EB4-6697-4EF5-AD3F-32560D8474A0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B4-9195-4512-BA30-AC9BFE71E7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7EB4-6697-4EF5-AD3F-32560D8474A0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B4-9195-4512-BA30-AC9BFE71E7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7EB4-6697-4EF5-AD3F-32560D8474A0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B4-9195-4512-BA30-AC9BFE71E7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97EB4-6697-4EF5-AD3F-32560D8474A0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A1B4-9195-4512-BA30-AC9BFE71E75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Antik Olimpiyatlar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171700" y="4293096"/>
            <a:ext cx="4800600" cy="793254"/>
          </a:xfrm>
        </p:spPr>
        <p:txBody>
          <a:bodyPr/>
          <a:lstStyle/>
          <a:p>
            <a:r>
              <a:rPr lang="tr-TR" dirty="0" smtClean="0"/>
              <a:t>Dr</a:t>
            </a:r>
            <a:r>
              <a:rPr lang="tr-TR" dirty="0" smtClean="0"/>
              <a:t>. </a:t>
            </a:r>
            <a:r>
              <a:rPr lang="tr-TR" dirty="0" smtClean="0"/>
              <a:t>Burcu ERTAŞ DÖLEK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527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Eve Dönüş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Ertesi sabah, şampiyonlar dört beyaz atın çektiği arabalarla evlerine götürülürlerdi</a:t>
            </a:r>
          </a:p>
          <a:p>
            <a:pPr>
              <a:buNone/>
            </a:pPr>
            <a:r>
              <a:rPr lang="tr-TR" dirty="0" err="1" smtClean="0"/>
              <a:t>Olympiada</a:t>
            </a:r>
            <a:r>
              <a:rPr lang="tr-TR" dirty="0" smtClean="0"/>
              <a:t> sporcu vücudunun kusursuzluğuyla tanrılara saygısını gösterir ve sonucunda zeytin dalından yapılma tacını alır ve dönemine göre hediyelerle ödüllendirilirdi. Ör; vergiden muaf bir ev… 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tr-TR" dirty="0" err="1" smtClean="0"/>
              <a:t>Olympia’da</a:t>
            </a:r>
            <a:r>
              <a:rPr lang="tr-TR" dirty="0" smtClean="0"/>
              <a:t> Kadınlar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Olympia</a:t>
            </a:r>
            <a:r>
              <a:rPr lang="tr-TR" dirty="0" smtClean="0"/>
              <a:t> yolunda, kayalarla yükselen dağ, </a:t>
            </a:r>
            <a:r>
              <a:rPr lang="tr-TR" dirty="0" err="1" smtClean="0"/>
              <a:t>Typeaum</a:t>
            </a:r>
            <a:r>
              <a:rPr lang="tr-TR" dirty="0" smtClean="0"/>
              <a:t>. </a:t>
            </a:r>
            <a:r>
              <a:rPr lang="tr-TR" dirty="0" err="1" smtClean="0"/>
              <a:t>Elis</a:t>
            </a:r>
            <a:r>
              <a:rPr lang="tr-TR" dirty="0" smtClean="0"/>
              <a:t> kanununa göre Olimpiyat oyunlarına katıldığı ortaya çıkan kadınlar bu dağdan baş aşağıya atılacaktır (İÖ 2 YY </a:t>
            </a:r>
            <a:r>
              <a:rPr lang="tr-TR" dirty="0" err="1" smtClean="0"/>
              <a:t>Pausanias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3212976"/>
            <a:ext cx="8219256" cy="29131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Antik çağda spor; eğitimin önemli bir aracı</a:t>
            </a:r>
          </a:p>
          <a:p>
            <a:pPr>
              <a:buNone/>
            </a:pPr>
            <a:r>
              <a:rPr lang="tr-TR" dirty="0" smtClean="0"/>
              <a:t>Platon; devlette gençlerin yetiştirilmesi için müzikten sonra beden eğitiminin önemini ısrarla vurgulamaktaydı.</a:t>
            </a:r>
          </a:p>
          <a:p>
            <a:pPr>
              <a:buNone/>
            </a:pPr>
            <a:r>
              <a:rPr lang="tr-TR" dirty="0" smtClean="0"/>
              <a:t>Antik çağda, spor yalnızca eğitim içindi. SAVAŞ</a:t>
            </a:r>
          </a:p>
          <a:p>
            <a:pPr>
              <a:buNone/>
            </a:pPr>
            <a:r>
              <a:rPr lang="tr-TR" dirty="0" smtClean="0"/>
              <a:t>19.YY da Avrupa da Rönesans ile </a:t>
            </a:r>
            <a:r>
              <a:rPr lang="tr-TR" dirty="0" err="1" smtClean="0"/>
              <a:t>humanist</a:t>
            </a:r>
            <a:r>
              <a:rPr lang="tr-TR" dirty="0" smtClean="0"/>
              <a:t> kültür</a:t>
            </a:r>
          </a:p>
          <a:p>
            <a:pPr>
              <a:buNone/>
            </a:pPr>
            <a:r>
              <a:rPr lang="tr-TR" dirty="0" smtClean="0"/>
              <a:t>İSTENEN İNSAN TİPİ  ilk uygulama İngiltere!</a:t>
            </a:r>
            <a:endParaRPr lang="tr-TR" dirty="0"/>
          </a:p>
        </p:txBody>
      </p:sp>
      <p:pic>
        <p:nvPicPr>
          <p:cNvPr id="27650" name="Picture 2" descr="http://www.orgsites.com/ca/fire2fire/06_french_r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476672"/>
            <a:ext cx="2232248" cy="2541024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4664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tr-TR" dirty="0" smtClean="0"/>
              <a:t>Dünya’da Spor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İÖ 5000 yıllarında Sümerler</a:t>
            </a:r>
          </a:p>
          <a:p>
            <a:pPr>
              <a:buNone/>
            </a:pPr>
            <a:r>
              <a:rPr lang="tr-TR" dirty="0" err="1" smtClean="0"/>
              <a:t>Diclenin</a:t>
            </a:r>
            <a:r>
              <a:rPr lang="tr-TR" dirty="0" smtClean="0"/>
              <a:t> doğusunda kazılarda tabletler (yarış arabası ve sürücüsü)</a:t>
            </a:r>
          </a:p>
          <a:p>
            <a:pPr>
              <a:buNone/>
            </a:pPr>
            <a:r>
              <a:rPr lang="tr-TR" dirty="0" err="1" smtClean="0"/>
              <a:t>Grawi</a:t>
            </a:r>
            <a:r>
              <a:rPr lang="tr-TR" dirty="0" smtClean="0"/>
              <a:t> yüzme tekniği, ok ve yay kullanma askerlere eğitim.</a:t>
            </a:r>
          </a:p>
          <a:p>
            <a:pPr>
              <a:buNone/>
            </a:pPr>
            <a:r>
              <a:rPr lang="tr-TR" dirty="0" smtClean="0"/>
              <a:t>İÖ 1000 Asur ilk ok atma ve atletizm yarışları</a:t>
            </a:r>
          </a:p>
          <a:p>
            <a:pPr>
              <a:buNone/>
            </a:pPr>
            <a:r>
              <a:rPr lang="tr-TR" dirty="0" smtClean="0"/>
              <a:t>Daha sonra Persler, Hunlar, Çinliler ok atma kılıç kullanma</a:t>
            </a:r>
          </a:p>
          <a:p>
            <a:pPr>
              <a:buNone/>
            </a:pPr>
            <a:r>
              <a:rPr lang="tr-TR" dirty="0" smtClean="0"/>
              <a:t>İÖ 300 Mısır ve Irak’ta kazılarda spor olarak güreş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4906888" cy="4497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Eski Yunan’da</a:t>
            </a:r>
          </a:p>
          <a:p>
            <a:pPr>
              <a:buNone/>
            </a:pPr>
            <a:r>
              <a:rPr lang="tr-TR" dirty="0" smtClean="0"/>
              <a:t>Sporun tarifine uygun hareketlerin tanımları</a:t>
            </a:r>
          </a:p>
          <a:p>
            <a:pPr>
              <a:buNone/>
            </a:pPr>
            <a:r>
              <a:rPr lang="tr-TR" dirty="0" smtClean="0"/>
              <a:t>Homeros’un İLYADA ve ODESA destanlarında</a:t>
            </a:r>
          </a:p>
          <a:p>
            <a:pPr>
              <a:buNone/>
            </a:pPr>
            <a:r>
              <a:rPr lang="tr-TR" dirty="0" smtClean="0"/>
              <a:t>İlk yapılan spor olarak koşu, disk atma ve güreş</a:t>
            </a:r>
          </a:p>
          <a:p>
            <a:pPr>
              <a:buNone/>
            </a:pPr>
            <a:r>
              <a:rPr lang="tr-TR" dirty="0" smtClean="0"/>
              <a:t>İÖ 2000 ilk Polis devleti </a:t>
            </a:r>
            <a:r>
              <a:rPr lang="tr-TR" dirty="0" err="1" smtClean="0"/>
              <a:t>Lakemonya</a:t>
            </a:r>
            <a:r>
              <a:rPr lang="tr-TR" dirty="0" smtClean="0"/>
              <a:t> (</a:t>
            </a:r>
            <a:r>
              <a:rPr lang="tr-TR" dirty="0" err="1" smtClean="0"/>
              <a:t>sparta</a:t>
            </a:r>
            <a:r>
              <a:rPr lang="tr-TR" dirty="0" smtClean="0"/>
              <a:t>) da </a:t>
            </a:r>
            <a:r>
              <a:rPr lang="tr-TR" dirty="0" err="1" smtClean="0"/>
              <a:t>Cimnasium</a:t>
            </a:r>
            <a:r>
              <a:rPr lang="tr-TR" dirty="0" smtClean="0"/>
              <a:t> </a:t>
            </a:r>
            <a:r>
              <a:rPr lang="tr-TR" dirty="0" err="1" smtClean="0"/>
              <a:t>lar</a:t>
            </a:r>
            <a:r>
              <a:rPr lang="tr-TR" dirty="0" smtClean="0"/>
              <a:t> yapılmış, her sınıfın ayrı </a:t>
            </a:r>
            <a:endParaRPr lang="tr-TR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924944"/>
            <a:ext cx="2232248" cy="34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2857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Antik çağda tüm sporlar dinsel</a:t>
            </a:r>
          </a:p>
          <a:p>
            <a:pPr>
              <a:buNone/>
            </a:pPr>
            <a:r>
              <a:rPr lang="tr-TR" dirty="0" smtClean="0"/>
              <a:t>Seyirci ve sporcuları aykırılıklarını önleyen, yaptırımları olan şenliklerdi. Tanrı veya tanrıça için yapılırdı. Ant vardı.</a:t>
            </a:r>
          </a:p>
          <a:p>
            <a:pPr>
              <a:buNone/>
            </a:pPr>
            <a:r>
              <a:rPr lang="tr-TR" dirty="0" smtClean="0"/>
              <a:t>Oyunlar; </a:t>
            </a:r>
            <a:r>
              <a:rPr lang="tr-TR" dirty="0" err="1" smtClean="0"/>
              <a:t>Penelopes’da</a:t>
            </a:r>
            <a:r>
              <a:rPr lang="tr-TR" dirty="0" smtClean="0"/>
              <a:t> </a:t>
            </a:r>
            <a:r>
              <a:rPr lang="tr-TR" dirty="0" err="1" smtClean="0"/>
              <a:t>Kronos</a:t>
            </a:r>
            <a:r>
              <a:rPr lang="tr-TR" dirty="0" smtClean="0"/>
              <a:t> dağı eteklerinde </a:t>
            </a:r>
            <a:r>
              <a:rPr lang="tr-TR" dirty="0" err="1" smtClean="0"/>
              <a:t>Alpheinos</a:t>
            </a:r>
            <a:r>
              <a:rPr lang="tr-TR" dirty="0" smtClean="0"/>
              <a:t> Irmağı kıyısında kutsal bir alan </a:t>
            </a:r>
            <a:r>
              <a:rPr lang="tr-TR" dirty="0" err="1" smtClean="0"/>
              <a:t>OLİMPİA’da</a:t>
            </a:r>
            <a:r>
              <a:rPr lang="tr-TR" dirty="0" smtClean="0"/>
              <a:t> düzenlenirdi. Yürüme, koşma, atlama, yüzme ve halter</a:t>
            </a:r>
            <a:endParaRPr lang="tr-TR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2656"/>
            <a:ext cx="2641476" cy="170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Oyunların Açılışı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4690864" cy="4497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dirty="0" smtClean="0"/>
              <a:t>İÖ 6. ve 5. yy </a:t>
            </a:r>
            <a:r>
              <a:rPr lang="tr-TR" dirty="0" err="1" smtClean="0"/>
              <a:t>larda</a:t>
            </a:r>
            <a:r>
              <a:rPr lang="tr-TR" dirty="0" smtClean="0"/>
              <a:t> temmuz ayında  5 gün </a:t>
            </a:r>
          </a:p>
          <a:p>
            <a:pPr>
              <a:buNone/>
            </a:pPr>
            <a:r>
              <a:rPr lang="tr-TR" dirty="0" smtClean="0"/>
              <a:t>Yunan vatandaşları</a:t>
            </a:r>
          </a:p>
          <a:p>
            <a:pPr>
              <a:buNone/>
            </a:pPr>
            <a:r>
              <a:rPr lang="tr-TR" dirty="0" smtClean="0"/>
              <a:t>Tüm savaşçıların silahlarının indiği</a:t>
            </a:r>
          </a:p>
          <a:p>
            <a:pPr>
              <a:buNone/>
            </a:pPr>
            <a:r>
              <a:rPr lang="tr-TR" dirty="0" smtClean="0"/>
              <a:t>Sporcular, aileleri, hacılar, sanatçılar ve akademisyenler</a:t>
            </a:r>
          </a:p>
          <a:p>
            <a:pPr>
              <a:buNone/>
            </a:pPr>
            <a:r>
              <a:rPr lang="tr-TR" dirty="0" smtClean="0"/>
              <a:t>Önce </a:t>
            </a:r>
            <a:r>
              <a:rPr lang="tr-TR" dirty="0" err="1" smtClean="0"/>
              <a:t>Olympia’ya</a:t>
            </a:r>
            <a:r>
              <a:rPr lang="tr-TR" dirty="0" smtClean="0"/>
              <a:t> sonra evlerine güvenli yolculuk</a:t>
            </a:r>
          </a:p>
          <a:p>
            <a:pPr>
              <a:buNone/>
            </a:pPr>
            <a:r>
              <a:rPr lang="tr-TR" dirty="0" smtClean="0"/>
              <a:t>BARIŞ DÖNEMİ</a:t>
            </a:r>
          </a:p>
          <a:p>
            <a:pPr>
              <a:buNone/>
            </a:pPr>
            <a:r>
              <a:rPr lang="tr-TR" dirty="0" smtClean="0"/>
              <a:t>Sadece özgür yunanlılar (köleler, suçlular yabancılar ve evli kadınlar yok)</a:t>
            </a:r>
          </a:p>
          <a:p>
            <a:pPr>
              <a:buNone/>
            </a:pPr>
            <a:r>
              <a:rPr lang="tr-TR" dirty="0" smtClean="0"/>
              <a:t>1 yıl önce başvuru</a:t>
            </a:r>
            <a:endParaRPr lang="tr-TR" dirty="0"/>
          </a:p>
        </p:txBody>
      </p:sp>
      <p:pic>
        <p:nvPicPr>
          <p:cNvPr id="23554" name="Picture 2" descr="http://jesad.com/img/fun/olympic-games/olympic-games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060848"/>
            <a:ext cx="362304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Olympia’da</a:t>
            </a:r>
            <a:r>
              <a:rPr lang="tr-TR" dirty="0" smtClean="0"/>
              <a:t> Yöneticiler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Yarışmaların yargıcı ve hakemi yetkisini taşırlar</a:t>
            </a:r>
          </a:p>
          <a:p>
            <a:pPr>
              <a:buNone/>
            </a:pPr>
            <a:r>
              <a:rPr lang="tr-TR" dirty="0" smtClean="0"/>
              <a:t>Halkın adalet sembolü</a:t>
            </a:r>
          </a:p>
          <a:p>
            <a:pPr>
              <a:buNone/>
            </a:pPr>
            <a:r>
              <a:rPr lang="tr-TR" dirty="0" smtClean="0"/>
              <a:t>Varışta şeref koltuklarında otururlar</a:t>
            </a:r>
          </a:p>
          <a:p>
            <a:pPr>
              <a:buFontTx/>
              <a:buChar char="-"/>
            </a:pPr>
            <a:r>
              <a:rPr lang="tr-TR" dirty="0" smtClean="0"/>
              <a:t>Hakemler</a:t>
            </a:r>
          </a:p>
          <a:p>
            <a:pPr>
              <a:buFontTx/>
              <a:buChar char="-"/>
            </a:pPr>
            <a:r>
              <a:rPr lang="tr-TR" dirty="0" err="1" smtClean="0"/>
              <a:t>Starterler</a:t>
            </a:r>
            <a:endParaRPr lang="tr-TR" dirty="0" smtClean="0"/>
          </a:p>
          <a:p>
            <a:pPr>
              <a:buFontTx/>
              <a:buChar char="-"/>
            </a:pPr>
            <a:r>
              <a:rPr lang="tr-TR" dirty="0" smtClean="0"/>
              <a:t>Arış hakemleri</a:t>
            </a:r>
          </a:p>
          <a:p>
            <a:pPr>
              <a:buFontTx/>
              <a:buChar char="-"/>
            </a:pPr>
            <a:r>
              <a:rPr lang="tr-TR" dirty="0" smtClean="0"/>
              <a:t>Gerektiğinde özel dayakçılar </a:t>
            </a:r>
          </a:p>
          <a:p>
            <a:pPr>
              <a:buFontTx/>
              <a:buChar char="-"/>
            </a:pPr>
            <a:r>
              <a:rPr lang="tr-TR" dirty="0" smtClean="0"/>
              <a:t>Güvenlik için polis müdürleri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Açılış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dirty="0" smtClean="0"/>
              <a:t>Oyunların ilk gününde altın boynuzlu öküzler Zeus tapınağı kurban </a:t>
            </a:r>
          </a:p>
          <a:p>
            <a:pPr>
              <a:buNone/>
            </a:pPr>
            <a:r>
              <a:rPr lang="tr-TR" dirty="0" smtClean="0"/>
              <a:t>Resmi geçit</a:t>
            </a:r>
          </a:p>
          <a:p>
            <a:pPr>
              <a:buNone/>
            </a:pPr>
            <a:r>
              <a:rPr lang="tr-TR" dirty="0" smtClean="0"/>
              <a:t>Zeus heykelinin önünde tören</a:t>
            </a:r>
          </a:p>
          <a:p>
            <a:pPr>
              <a:buNone/>
            </a:pPr>
            <a:r>
              <a:rPr lang="tr-TR" dirty="0" smtClean="0"/>
              <a:t>Sporcuların aileleri, öğretmenleri ve jüri üyeleri ant içer ve tören son bulur.</a:t>
            </a:r>
          </a:p>
          <a:p>
            <a:pPr>
              <a:buNone/>
            </a:pPr>
            <a:r>
              <a:rPr lang="tr-TR" dirty="0" smtClean="0"/>
              <a:t>Kutsal Yemin;</a:t>
            </a:r>
          </a:p>
          <a:p>
            <a:pPr>
              <a:buNone/>
            </a:pPr>
            <a:r>
              <a:rPr lang="tr-TR" dirty="0" smtClean="0"/>
              <a:t>-”On ay süre ile bir yunan </a:t>
            </a:r>
            <a:r>
              <a:rPr lang="tr-TR" dirty="0" err="1" smtClean="0"/>
              <a:t>ciymnasiumunda</a:t>
            </a:r>
            <a:r>
              <a:rPr lang="tr-TR" dirty="0" smtClean="0"/>
              <a:t> hazırlandıklarını” doğrulayıp</a:t>
            </a:r>
          </a:p>
          <a:p>
            <a:pPr>
              <a:buNone/>
            </a:pPr>
            <a:r>
              <a:rPr lang="tr-TR" dirty="0" smtClean="0"/>
              <a:t>-“Yarışmalarda şerefsiz bir davranışta bulunmayacaklarına, yarışmaların kurallarına uyacaklarına“</a:t>
            </a:r>
          </a:p>
          <a:p>
            <a:pPr>
              <a:buNone/>
            </a:pPr>
            <a:r>
              <a:rPr lang="tr-TR" dirty="0" smtClean="0"/>
              <a:t>Yemin ederler</a:t>
            </a:r>
            <a:endParaRPr lang="tr-TR" dirty="0"/>
          </a:p>
        </p:txBody>
      </p:sp>
      <p:pic>
        <p:nvPicPr>
          <p:cNvPr id="3074" name="Picture 2" descr="Ancient Greek athle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3275856" cy="2452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692696"/>
            <a:ext cx="5770984" cy="1143000"/>
          </a:xfrm>
        </p:spPr>
        <p:txBody>
          <a:bodyPr/>
          <a:lstStyle/>
          <a:p>
            <a:r>
              <a:rPr lang="tr-TR" dirty="0" smtClean="0"/>
              <a:t>Kapanış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20888"/>
            <a:ext cx="8363272" cy="37052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Zeytin dallarından yapılmış taçların sunulması</a:t>
            </a:r>
          </a:p>
          <a:p>
            <a:pPr>
              <a:buNone/>
            </a:pPr>
            <a:r>
              <a:rPr lang="tr-TR" dirty="0" smtClean="0"/>
              <a:t>Kazananlar için ayrıca kırmızı yün bant ve zaferin sembolü palmiye</a:t>
            </a:r>
          </a:p>
          <a:p>
            <a:pPr>
              <a:buNone/>
            </a:pPr>
            <a:r>
              <a:rPr lang="tr-TR" dirty="0" smtClean="0"/>
              <a:t>Zeus’a kurban verilmesiyle son bulur</a:t>
            </a:r>
          </a:p>
          <a:p>
            <a:pPr>
              <a:buNone/>
            </a:pPr>
            <a:r>
              <a:rPr lang="tr-TR" dirty="0" smtClean="0"/>
              <a:t>“Bir erkek için ayağının süratini ve vücudunun kuvvetini kanıtlamaktan daha büyük zafer yoktur”</a:t>
            </a:r>
          </a:p>
          <a:p>
            <a:pPr>
              <a:buNone/>
            </a:pPr>
            <a:r>
              <a:rPr lang="tr-TR" dirty="0" smtClean="0"/>
              <a:t>Son günün akşamında kazananların aileleri ve arkadaşları için yemekler organize edilirdi</a:t>
            </a:r>
            <a:endParaRPr lang="tr-TR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190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422</Words>
  <Application>Microsoft Office PowerPoint</Application>
  <PresentationFormat>Ekran Gösterisi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Arial</vt:lpstr>
      <vt:lpstr>Calibri</vt:lpstr>
      <vt:lpstr>Ofis Teması</vt:lpstr>
      <vt:lpstr>Antik Olimpiyatlar</vt:lpstr>
      <vt:lpstr>PowerPoint Sunusu</vt:lpstr>
      <vt:lpstr>Dünya’da Spor</vt:lpstr>
      <vt:lpstr>PowerPoint Sunusu</vt:lpstr>
      <vt:lpstr>PowerPoint Sunusu</vt:lpstr>
      <vt:lpstr>Oyunların Açılışı</vt:lpstr>
      <vt:lpstr>Olympia’da Yöneticiler</vt:lpstr>
      <vt:lpstr>Açılış</vt:lpstr>
      <vt:lpstr>Kapanış</vt:lpstr>
      <vt:lpstr>Eve Dönüş</vt:lpstr>
      <vt:lpstr>Olympia’da Kadınlar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burcu</dc:creator>
  <cp:lastModifiedBy>BURCU</cp:lastModifiedBy>
  <cp:revision>63</cp:revision>
  <dcterms:created xsi:type="dcterms:W3CDTF">2013-09-30T08:08:08Z</dcterms:created>
  <dcterms:modified xsi:type="dcterms:W3CDTF">2019-11-12T17:28:09Z</dcterms:modified>
</cp:coreProperties>
</file>