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Yöneticiliğin Kuralları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546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Aptalca yaklaşımları haklı göstermeye çalışmayın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29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7257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Evet demeye </a:t>
            </a:r>
            <a:r>
              <a:rPr lang="tr-TR" smtClean="0"/>
              <a:t>hazır olun.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Kural </a:t>
            </a:r>
            <a:r>
              <a:rPr lang="tr-TR" dirty="0"/>
              <a:t>3</a:t>
            </a:r>
            <a:r>
              <a:rPr lang="tr-TR" dirty="0" smtClean="0"/>
              <a:t>0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41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Bağlılık ve takım ruhu sağlayın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21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527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Ekibinizi için savaşın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Kural </a:t>
            </a:r>
            <a:r>
              <a:rPr lang="tr-TR" b="1" dirty="0"/>
              <a:t>2</a:t>
            </a:r>
            <a:r>
              <a:rPr lang="tr-TR" b="1" dirty="0" smtClean="0"/>
              <a:t>2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03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Çalışanlarınıza güvenin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23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637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Bireysel farklılıklara saygı gösterin.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24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7610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Diğerlerinin fikirlerine kulak verin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25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4686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Tarzınızı  herkese göre uyarlayın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26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9691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zaman son sözü söylemeye çalışmayın.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27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426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Olumlu </a:t>
            </a:r>
            <a:r>
              <a:rPr lang="tr-TR" dirty="0" err="1" smtClean="0"/>
              <a:t>pekiştireçler</a:t>
            </a:r>
            <a:r>
              <a:rPr lang="tr-TR" dirty="0" smtClean="0"/>
              <a:t> kullanın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28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290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14</TotalTime>
  <Words>65</Words>
  <Application>Microsoft Office PowerPoint</Application>
  <PresentationFormat>Ekran Gösterisi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Doğal</vt:lpstr>
      <vt:lpstr>Yöneticiliğin Kuralları</vt:lpstr>
      <vt:lpstr>Kural 21</vt:lpstr>
      <vt:lpstr>Kural 22 </vt:lpstr>
      <vt:lpstr>Kural 23</vt:lpstr>
      <vt:lpstr>Kural 24</vt:lpstr>
      <vt:lpstr>Kural 25</vt:lpstr>
      <vt:lpstr>Kural 26</vt:lpstr>
      <vt:lpstr>Kural 27</vt:lpstr>
      <vt:lpstr>Kural 28</vt:lpstr>
      <vt:lpstr>Kural 29</vt:lpstr>
      <vt:lpstr>Kural 30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Yöneticiliğin Kuralları</dc:title>
  <dc:creator>Velittin Balcı</dc:creator>
  <cp:lastModifiedBy>win</cp:lastModifiedBy>
  <cp:revision>3</cp:revision>
  <dcterms:created xsi:type="dcterms:W3CDTF">2020-05-10T19:48:38Z</dcterms:created>
  <dcterms:modified xsi:type="dcterms:W3CDTF">2020-05-10T20:18:13Z</dcterms:modified>
</cp:coreProperties>
</file>