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46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1" autoAdjust="0"/>
    <p:restoredTop sz="94660"/>
  </p:normalViewPr>
  <p:slideViewPr>
    <p:cSldViewPr>
      <p:cViewPr varScale="1">
        <p:scale>
          <a:sx n="53" d="100"/>
          <a:sy n="53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980728"/>
            <a:ext cx="9144000" cy="1470025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HAYVAN YETİŞTİRME VE BESLEME</a:t>
            </a:r>
            <a:endParaRPr lang="tr-TR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272808" cy="1752600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Kanatlı ve </a:t>
            </a:r>
            <a:r>
              <a:rPr lang="tr-TR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Ruminant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Hayvanlar İçin Örnek Besleme Uygulamaları</a:t>
            </a:r>
            <a:endParaRPr lang="tr-T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Kanatlı Hayvanlar için Örnek Besleme Uygulaması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tr-TR" sz="9600" b="1" u="sng" dirty="0" smtClean="0">
                <a:latin typeface="Times New Roman" pitchFamily="18" charset="0"/>
                <a:cs typeface="Times New Roman" pitchFamily="18" charset="0"/>
              </a:rPr>
              <a:t>ÖRNEK OLAY</a:t>
            </a:r>
          </a:p>
          <a:p>
            <a:pPr marL="0" indent="0">
              <a:buNone/>
            </a:pPr>
            <a:endParaRPr lang="tr-TR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b="1" u="sng" dirty="0" smtClean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50000 kapasite bir işletmede gerekli olan hammadde miktarlarının belirlenmesi.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err="1" smtClean="0">
                <a:latin typeface="Times New Roman" pitchFamily="18" charset="0"/>
                <a:cs typeface="Times New Roman" pitchFamily="18" charset="0"/>
              </a:rPr>
              <a:t>Ruminant</a:t>
            </a:r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 Hayvanlar için Örnek Besleme Uygulaması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tr-TR" sz="9600" b="1" u="sng" dirty="0" smtClean="0">
                <a:latin typeface="Times New Roman" pitchFamily="18" charset="0"/>
                <a:cs typeface="Times New Roman" pitchFamily="18" charset="0"/>
              </a:rPr>
              <a:t>ÖRNEK OLAY</a:t>
            </a:r>
            <a:endParaRPr lang="tr-TR" sz="96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tr-TR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b="1" u="sng" dirty="0" smtClean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4500 sağmal süt sığırı bulunan bir işletmede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gerekli olan hammadde miktarlarının belirlenmesi.</a:t>
            </a:r>
          </a:p>
          <a:p>
            <a:pPr marL="0" indent="0">
              <a:buNone/>
            </a:pPr>
            <a:endParaRPr lang="tr-TR" sz="2800" u="sng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55</Words>
  <Application>Microsoft Office PowerPoint</Application>
  <PresentationFormat>Ekran Gösterisi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HAYVAN YETİŞTİRME VE BESLEME</vt:lpstr>
      <vt:lpstr>Kanatlı Hayvanlar için Örnek Besleme Uygulaması</vt:lpstr>
      <vt:lpstr>Ruminant Hayvanlar için Örnek Besleme Uygulaması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HAYVAN YETİŞTİRME VE BESLEME</dc:title>
  <dc:creator>Serdar</dc:creator>
  <cp:lastModifiedBy>Serdar</cp:lastModifiedBy>
  <cp:revision>19</cp:revision>
  <dcterms:created xsi:type="dcterms:W3CDTF">2018-02-28T06:01:55Z</dcterms:created>
  <dcterms:modified xsi:type="dcterms:W3CDTF">2018-02-28T19:57:45Z</dcterms:modified>
</cp:coreProperties>
</file>