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49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26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146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53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40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84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54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4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1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71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55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D836C-B88F-49D7-ACA2-C24FBDCC626D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B57DA-3210-4943-9A9B-6AAC18074A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18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Bağımsızlık Öncesi Hindistan’da Toplum ve Edebiyat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310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20. yüzyılda Hindistan’da hem siyasi hem de toplumsal tepkilerin sokaklara taşındığına şahit oluruz. </a:t>
            </a:r>
          </a:p>
          <a:p>
            <a:r>
              <a:rPr lang="tr-TR" dirty="0" smtClean="0"/>
              <a:t>Asırlardır beraber yaşayan Hindu ve Müslümanlar pek çok  kanlı olayı yaşadıktan sonra aynı topraklar üzerinde beraberliklerinin artık süremeyeceğini anlamışlardı.</a:t>
            </a:r>
          </a:p>
          <a:p>
            <a:r>
              <a:rPr lang="tr-TR" dirty="0" smtClean="0"/>
              <a:t>Hindistan’ın özgürlük hareketi için başta birlikte hareket eden ve güç de kazanan bu </a:t>
            </a:r>
            <a:r>
              <a:rPr lang="tr-TR" dirty="0" err="1" smtClean="0"/>
              <a:t>ittihad</a:t>
            </a:r>
            <a:r>
              <a:rPr lang="tr-TR" dirty="0" smtClean="0"/>
              <a:t> yön değiştirmişti.</a:t>
            </a:r>
          </a:p>
          <a:p>
            <a:r>
              <a:rPr lang="tr-TR" dirty="0" smtClean="0"/>
              <a:t>1905 yılında </a:t>
            </a:r>
            <a:r>
              <a:rPr lang="tr-TR" dirty="0" err="1" smtClean="0"/>
              <a:t>Bengal</a:t>
            </a:r>
            <a:r>
              <a:rPr lang="tr-TR" dirty="0" smtClean="0"/>
              <a:t> bölünerek ayrı bir bölge olduğunda Hinduların tepkileri sert oldu.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6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olayla birlikte Müslümanlar çıkarlarının daha sert bir şekilde korunması gerektiğini idrak ettiler.</a:t>
            </a:r>
          </a:p>
          <a:p>
            <a:r>
              <a:rPr lang="tr-TR" dirty="0" smtClean="0"/>
              <a:t>Bu vesileyle 1906 yılında Hindistan’da Müslümanların haklarını savunmak amacıyla Tüm Hindistan Müslüman Partisi kuruldu.</a:t>
            </a:r>
          </a:p>
          <a:p>
            <a:r>
              <a:rPr lang="tr-TR" dirty="0" smtClean="0"/>
              <a:t>1922 yılına kadar süren Müslüman direnişi iki toplum arasında büyük şiddetlerin oluşmasıyla doruğa ulaştı.</a:t>
            </a:r>
          </a:p>
          <a:p>
            <a:r>
              <a:rPr lang="tr-TR" dirty="0" smtClean="0"/>
              <a:t>Urdu edebiyatında öykü alanında devrimci kişilikleriyle çığır açan  yazarların eser verdiği  dönem 1932 yılında başlamış ve 1947 yılına kadar doruk noktasına ulaşmıştır.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589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Hindistanlı ilerici yazarlar ortak bir amaç için İlerici hareket etrafında toplandı.</a:t>
            </a:r>
          </a:p>
          <a:p>
            <a:r>
              <a:rPr lang="tr-TR" sz="3200" dirty="0" smtClean="0"/>
              <a:t>İlerici edebiyat hareketi </a:t>
            </a:r>
            <a:r>
              <a:rPr lang="tr-TR" sz="3200" dirty="0" err="1" smtClean="0"/>
              <a:t>Secad</a:t>
            </a:r>
            <a:r>
              <a:rPr lang="tr-TR" sz="3200" dirty="0" smtClean="0"/>
              <a:t> Zahir, </a:t>
            </a:r>
            <a:r>
              <a:rPr lang="tr-TR" sz="3200" dirty="0" err="1" smtClean="0"/>
              <a:t>Ahmed</a:t>
            </a:r>
            <a:r>
              <a:rPr lang="tr-TR" sz="3200" dirty="0" smtClean="0"/>
              <a:t> Ali, </a:t>
            </a:r>
            <a:r>
              <a:rPr lang="tr-TR" sz="3200" dirty="0" err="1" smtClean="0"/>
              <a:t>Raşid</a:t>
            </a:r>
            <a:r>
              <a:rPr lang="tr-TR" sz="3200" dirty="0" smtClean="0"/>
              <a:t> Cihan ve bunları destekleyen arkadaşlarının çabaları sayesinde hayata geçirilmiş bir hareketti.</a:t>
            </a:r>
          </a:p>
          <a:p>
            <a:r>
              <a:rPr lang="tr-TR" sz="3200" dirty="0" smtClean="0"/>
              <a:t>Hareketin Lahor, Delhi, </a:t>
            </a:r>
            <a:r>
              <a:rPr lang="tr-TR" sz="3200" dirty="0" err="1" smtClean="0"/>
              <a:t>İlahabad</a:t>
            </a:r>
            <a:r>
              <a:rPr lang="tr-TR" sz="3200" dirty="0" smtClean="0"/>
              <a:t> ve Bombay gibi kentlerinde </a:t>
            </a:r>
            <a:r>
              <a:rPr lang="tr-TR" sz="3200" dirty="0" err="1" smtClean="0"/>
              <a:t>pekçok</a:t>
            </a:r>
            <a:r>
              <a:rPr lang="tr-TR" sz="3200" dirty="0" smtClean="0"/>
              <a:t> merkezi vardı. </a:t>
            </a:r>
            <a:endParaRPr lang="tr-TR" sz="3200" dirty="0"/>
          </a:p>
          <a:p>
            <a:r>
              <a:rPr lang="tr-TR" sz="3200" dirty="0" smtClean="0"/>
              <a:t>Daha sonraki dönemlerde Lahor bu hareketin merkezi haline geldi.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549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Öykü sanatını temelden etkileyen ilerici hareketin benimseyip yaymayı gerekli gördüğü düşünce halkın yaşamını ancak sanat ve edebiyatın kurtaracağı düşüncesiydi. Diğer  amaçlarını kısaca sıralamak gerekirse:</a:t>
            </a:r>
          </a:p>
          <a:p>
            <a:r>
              <a:rPr lang="tr-TR" dirty="0" smtClean="0"/>
              <a:t>Geleneksel sisteme, yani sermaye ve toprak ağalığı sistemine karşı mücadele etmek</a:t>
            </a:r>
          </a:p>
          <a:p>
            <a:r>
              <a:rPr lang="tr-TR" dirty="0" smtClean="0"/>
              <a:t>Halkın edebiyat ve sanatı gerçek anlamda tanımasını sağlamak; bu amaçla halka yararlı olacak tarzlar yaratmak.</a:t>
            </a:r>
          </a:p>
          <a:p>
            <a:r>
              <a:rPr lang="tr-TR" dirty="0" smtClean="0"/>
              <a:t>İnsanlığın gelişimine yararlı olan geçmişten kalan değerleri korumak</a:t>
            </a:r>
          </a:p>
          <a:p>
            <a:r>
              <a:rPr lang="tr-TR" dirty="0" smtClean="0"/>
              <a:t>Realizme tutunmak, erek taşımayan ruhaniyet ve ruhu olmayan tasavvuf anlayışından kaçınmak.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909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Biçimsellikten kurtulup içeriğe yönelmek. ,yeni teknikleri yeni deneyimlerle yaratmak</a:t>
            </a:r>
          </a:p>
          <a:p>
            <a:r>
              <a:rPr lang="tr-TR" dirty="0" smtClean="0"/>
              <a:t>Yapaylığı ve sanata katkısı olmayan </a:t>
            </a:r>
            <a:r>
              <a:rPr lang="tr-TR" smtClean="0"/>
              <a:t>geleneksellikten arınmak.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54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294</Words>
  <Application>Microsoft Office PowerPoint</Application>
  <PresentationFormat>Geniş ekran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2.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USER</dc:creator>
  <cp:lastModifiedBy>USER</cp:lastModifiedBy>
  <cp:revision>3</cp:revision>
  <dcterms:created xsi:type="dcterms:W3CDTF">2020-04-06T13:30:21Z</dcterms:created>
  <dcterms:modified xsi:type="dcterms:W3CDTF">2020-04-06T13:42:14Z</dcterms:modified>
</cp:coreProperties>
</file>