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729" r:id="rId1"/>
  </p:sldMasterIdLst>
  <p:sldIdLst>
    <p:sldId id="264"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36" d="100"/>
          <a:sy n="36" d="100"/>
        </p:scale>
        <p:origin x="-73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presProps" Target="presProps.xml"/><Relationship Id="rId12" Type="http://schemas.openxmlformats.org/officeDocument/2006/relationships/viewProps" Target="viewProps.xml"/><Relationship Id="rId13" Type="http://schemas.openxmlformats.org/officeDocument/2006/relationships/theme" Target="theme/theme1.xml"/><Relationship Id="rId14"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printerSettings" Target="printerSettings/printerSettings1.bin"/></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9" name="Group 8"/>
          <p:cNvGrpSpPr/>
          <p:nvPr/>
        </p:nvGrpSpPr>
        <p:grpSpPr>
          <a:xfrm>
            <a:off x="486873" y="411480"/>
            <a:ext cx="8170254" cy="6035040"/>
            <a:chOff x="486873" y="411480"/>
            <a:chExt cx="8170254" cy="6035040"/>
          </a:xfrm>
        </p:grpSpPr>
        <p:sp>
          <p:nvSpPr>
            <p:cNvPr id="8" name="Rectangle 7"/>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14" name="Rectangle 13"/>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5" name="Straight Connector 14"/>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562843" y="457200"/>
              <a:ext cx="7982712" cy="25786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ctrTitle"/>
          </p:nvPr>
        </p:nvSpPr>
        <p:spPr>
          <a:xfrm>
            <a:off x="914400" y="1123950"/>
            <a:ext cx="7342188" cy="1924050"/>
          </a:xfrm>
        </p:spPr>
        <p:txBody>
          <a:bodyPr anchor="b" anchorCtr="0">
            <a:noAutofit/>
          </a:bodyPr>
          <a:lstStyle>
            <a:lvl1pPr>
              <a:defRPr sz="5400" kern="1200">
                <a:solidFill>
                  <a:schemeClr val="tx1">
                    <a:lumMod val="75000"/>
                    <a:lumOff val="25000"/>
                  </a:schemeClr>
                </a:solidFill>
                <a:latin typeface="+mj-lt"/>
                <a:ea typeface="+mj-ea"/>
                <a:cs typeface="+mj-cs"/>
              </a:defRPr>
            </a:lvl1pPr>
          </a:lstStyle>
          <a:p>
            <a:r>
              <a:rPr lang="tr-TR" smtClean="0"/>
              <a:t>Click to edit Master title style</a:t>
            </a:r>
            <a:endParaRPr dirty="0"/>
          </a:p>
        </p:txBody>
      </p:sp>
      <p:sp>
        <p:nvSpPr>
          <p:cNvPr id="3" name="Subtitle 2"/>
          <p:cNvSpPr>
            <a:spLocks noGrp="1"/>
          </p:cNvSpPr>
          <p:nvPr>
            <p:ph type="subTitle" idx="1"/>
          </p:nvPr>
        </p:nvSpPr>
        <p:spPr>
          <a:xfrm>
            <a:off x="914400" y="3429000"/>
            <a:ext cx="7342188" cy="1752600"/>
          </a:xfrm>
        </p:spPr>
        <p:txBody>
          <a:bodyPr vert="horz" lIns="91440" tIns="45720" rIns="91440" bIns="45720" rtlCol="0">
            <a:normAutofit/>
          </a:bodyPr>
          <a:lstStyle>
            <a:lvl1pPr marL="0" indent="0" algn="ctr" defTabSz="914400" rtl="0" eaLnBrk="1" latinLnBrk="0" hangingPunct="1">
              <a:spcBef>
                <a:spcPts val="300"/>
              </a:spcBef>
              <a:buClr>
                <a:schemeClr val="tx1">
                  <a:lumMod val="75000"/>
                  <a:lumOff val="25000"/>
                </a:schemeClr>
              </a:buClr>
              <a:buFont typeface="Arial" pitchFamily="34" charset="0"/>
              <a:buNone/>
              <a:defRPr sz="2000" kern="1200">
                <a:solidFill>
                  <a:schemeClr val="tx1">
                    <a:lumMod val="75000"/>
                    <a:lumOff val="2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573741" y="6122894"/>
            <a:ext cx="2133600" cy="259317"/>
          </a:xfrm>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a:xfrm>
            <a:off x="5638800" y="6122894"/>
            <a:ext cx="2895600" cy="257810"/>
          </a:xfrm>
        </p:spPr>
        <p:txBody>
          <a:bodyPr/>
          <a:lstStyle/>
          <a:p>
            <a:endParaRPr lang="en-US"/>
          </a:p>
        </p:txBody>
      </p:sp>
      <p:sp>
        <p:nvSpPr>
          <p:cNvPr id="6" name="Slide Number Placeholder 5"/>
          <p:cNvSpPr>
            <a:spLocks noGrp="1"/>
          </p:cNvSpPr>
          <p:nvPr>
            <p:ph type="sldNum" sz="quarter" idx="12"/>
          </p:nvPr>
        </p:nvSpPr>
        <p:spPr>
          <a:xfrm>
            <a:off x="4191000" y="6122894"/>
            <a:ext cx="762000" cy="271463"/>
          </a:xfrm>
        </p:spPr>
        <p:txBody>
          <a:bodyPr/>
          <a:lstStyle/>
          <a:p>
            <a:fld id="{FA84A37A-AFC2-4A01-80A1-FC20F2C0D5BB}"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Content, Picture, and Caption">
    <p:spTree>
      <p:nvGrpSpPr>
        <p:cNvPr id="1" name=""/>
        <p:cNvGrpSpPr/>
        <p:nvPr/>
      </p:nvGrpSpPr>
      <p:grpSpPr>
        <a:xfrm>
          <a:off x="0" y="0"/>
          <a:ext cx="0" cy="0"/>
          <a:chOff x="0" y="0"/>
          <a:chExt cx="0" cy="0"/>
        </a:xfrm>
      </p:grpSpPr>
      <p:grpSp>
        <p:nvGrpSpPr>
          <p:cNvPr id="8" name="Group 7"/>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grpSp>
            <p:nvGrpSpPr>
              <p:cNvPr id="27" name="Group 26"/>
              <p:cNvGrpSpPr/>
              <p:nvPr/>
            </p:nvGrpSpPr>
            <p:grpSpPr>
              <a:xfrm>
                <a:off x="182880" y="173699"/>
                <a:ext cx="8778240" cy="6510602"/>
                <a:chOff x="182880" y="173699"/>
                <a:chExt cx="8778240" cy="6510602"/>
              </a:xfrm>
            </p:grpSpPr>
            <p:sp>
              <p:nvSpPr>
                <p:cNvPr id="29" name="Rectangle 2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30" name="Group 10"/>
                <p:cNvGrpSpPr/>
                <p:nvPr/>
              </p:nvGrpSpPr>
              <p:grpSpPr>
                <a:xfrm>
                  <a:off x="256032" y="237744"/>
                  <a:ext cx="8622792" cy="6364224"/>
                  <a:chOff x="247157" y="247430"/>
                  <a:chExt cx="8622792" cy="6364224"/>
                </a:xfrm>
              </p:grpSpPr>
              <p:sp>
                <p:nvSpPr>
                  <p:cNvPr id="31" name="Rectangle 30"/>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2" name="Straight Connector 31"/>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8" name="Rectangle 27"/>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5" name="Rectangle 24"/>
            <p:cNvSpPr/>
            <p:nvPr/>
          </p:nvSpPr>
          <p:spPr>
            <a:xfrm rot="10800000">
              <a:off x="258763" y="1594462"/>
              <a:ext cx="357530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694329"/>
            <a:ext cx="3008313" cy="914400"/>
          </a:xfrm>
        </p:spPr>
        <p:txBody>
          <a:bodyPr anchor="b">
            <a:normAutofit/>
          </a:bodyPr>
          <a:lstStyle>
            <a:lvl1pPr algn="l">
              <a:defRPr sz="2800" b="0"/>
            </a:lvl1pPr>
          </a:lstStyle>
          <a:p>
            <a:r>
              <a:rPr lang="tr-TR"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30225" y="2672323"/>
            <a:ext cx="3008313" cy="3403040"/>
          </a:xfrm>
        </p:spPr>
        <p:txBody>
          <a:bodyPr>
            <a:normAutofit/>
          </a:bodyPr>
          <a:lstStyle>
            <a:lvl1pPr marL="0" indent="0">
              <a:lnSpc>
                <a:spcPct val="120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71CEEF11-B66E-7D44-ABA6-10E4521CA401}" type="datetimeFigureOut">
              <a:rPr lang="en-US" smtClean="0"/>
              <a:t>1.11.17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A1A42-A0FB-844B-90B2-FB0E7C8382DA}" type="slidenum">
              <a:rPr lang="en-US" smtClean="0"/>
              <a:t>‹#›</a:t>
            </a:fld>
            <a:endParaRPr lang="en-US"/>
          </a:p>
        </p:txBody>
      </p:sp>
      <p:sp>
        <p:nvSpPr>
          <p:cNvPr id="17" name="Picture Placeholder 16"/>
          <p:cNvSpPr>
            <a:spLocks noGrp="1"/>
          </p:cNvSpPr>
          <p:nvPr>
            <p:ph type="pic" sz="quarter" idx="13"/>
          </p:nvPr>
        </p:nvSpPr>
        <p:spPr>
          <a:xfrm>
            <a:off x="352892" y="310123"/>
            <a:ext cx="3398837" cy="1204912"/>
          </a:xfrm>
        </p:spPr>
        <p:txBody>
          <a:bodyPr>
            <a:normAutofit/>
          </a:bodyPr>
          <a:lstStyle>
            <a:lvl1pPr>
              <a:buNone/>
              <a:defRPr sz="1800"/>
            </a:lvl1pPr>
          </a:lstStyle>
          <a:p>
            <a:r>
              <a:rPr lang="tr-TR"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15" name="Group 14"/>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8" name="Rectangle 17"/>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9" name="Group 10"/>
              <p:cNvGrpSpPr/>
              <p:nvPr/>
            </p:nvGrpSpPr>
            <p:grpSpPr>
              <a:xfrm>
                <a:off x="256032" y="237744"/>
                <a:ext cx="8622792" cy="6364224"/>
                <a:chOff x="247157" y="247430"/>
                <a:chExt cx="8622792" cy="6364224"/>
              </a:xfrm>
            </p:grpSpPr>
            <p:sp>
              <p:nvSpPr>
                <p:cNvPr id="20" name="Rectangle 19"/>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1" name="Straight Connector 2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7" name="Rectangle 16"/>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2" y="1691640"/>
            <a:ext cx="3008376" cy="914400"/>
          </a:xfrm>
        </p:spPr>
        <p:txBody>
          <a:bodyPr anchor="b">
            <a:noAutofit/>
          </a:bodyPr>
          <a:lstStyle>
            <a:lvl1pPr algn="l">
              <a:defRPr sz="2800" b="0"/>
            </a:lvl1pPr>
          </a:lstStyle>
          <a:p>
            <a:r>
              <a:rPr lang="tr-TR" smtClean="0"/>
              <a:t>Click to edit Master title style</a:t>
            </a:r>
            <a:endParaRPr/>
          </a:p>
        </p:txBody>
      </p:sp>
      <p:sp>
        <p:nvSpPr>
          <p:cNvPr id="3" name="Picture Placeholder 2"/>
          <p:cNvSpPr>
            <a:spLocks noGrp="1"/>
          </p:cNvSpPr>
          <p:nvPr>
            <p:ph type="pic" idx="1"/>
          </p:nvPr>
        </p:nvSpPr>
        <p:spPr>
          <a:xfrm>
            <a:off x="4338559" y="612775"/>
            <a:ext cx="4114800" cy="5468112"/>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530352" y="2670048"/>
            <a:ext cx="3008376" cy="3401568"/>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tr-TR" smtClean="0"/>
              <a:t>Click to edit Master text styles</a:t>
            </a:r>
          </a:p>
        </p:txBody>
      </p:sp>
      <p:sp>
        <p:nvSpPr>
          <p:cNvPr id="5" name="Date Placeholder 4"/>
          <p:cNvSpPr>
            <a:spLocks noGrp="1"/>
          </p:cNvSpPr>
          <p:nvPr>
            <p:ph type="dt" sz="half" idx="10"/>
          </p:nvPr>
        </p:nvSpPr>
        <p:spPr/>
        <p:txBody>
          <a:bodyPr/>
          <a:lstStyle/>
          <a:p>
            <a:fld id="{71CEEF11-B66E-7D44-ABA6-10E4521CA401}" type="datetimeFigureOut">
              <a:rPr lang="en-US" smtClean="0"/>
              <a:t>1.11.17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17" name="Group 16"/>
            <p:cNvGrpSpPr/>
            <p:nvPr/>
          </p:nvGrpSpPr>
          <p:grpSpPr>
            <a:xfrm>
              <a:off x="182880" y="173699"/>
              <a:ext cx="8778240" cy="6510602"/>
              <a:chOff x="182880" y="173699"/>
              <a:chExt cx="8778240" cy="6510602"/>
            </a:xfrm>
          </p:grpSpPr>
          <p:sp>
            <p:nvSpPr>
              <p:cNvPr id="19" name="Rectangle 18"/>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1" name="Group 10"/>
              <p:cNvGrpSpPr/>
              <p:nvPr/>
            </p:nvGrpSpPr>
            <p:grpSpPr>
              <a:xfrm>
                <a:off x="256032" y="237744"/>
                <a:ext cx="8622792" cy="6364224"/>
                <a:chOff x="247157" y="247430"/>
                <a:chExt cx="8622792" cy="6364224"/>
              </a:xfrm>
            </p:grpSpPr>
            <p:sp>
              <p:nvSpPr>
                <p:cNvPr id="22" name="Rectangle 21"/>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3" name="Straight Connector 22"/>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0" name="Rectangle 19"/>
            <p:cNvSpPr/>
            <p:nvPr/>
          </p:nvSpPr>
          <p:spPr>
            <a:xfrm>
              <a:off x="256032" y="42031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351" y="4287819"/>
            <a:ext cx="8021977" cy="916193"/>
          </a:xfrm>
        </p:spPr>
        <p:txBody>
          <a:bodyPr anchor="b">
            <a:noAutofit/>
          </a:bodyPr>
          <a:lstStyle>
            <a:lvl1pPr algn="l">
              <a:defRPr sz="3600" b="0"/>
            </a:lvl1pPr>
          </a:lstStyle>
          <a:p>
            <a:r>
              <a:rPr lang="tr-TR" smtClean="0"/>
              <a:t>Click to edit Master title style</a:t>
            </a:r>
            <a:endParaRPr dirty="0"/>
          </a:p>
        </p:txBody>
      </p:sp>
      <p:sp>
        <p:nvSpPr>
          <p:cNvPr id="3" name="Picture Placeholder 2"/>
          <p:cNvSpPr>
            <a:spLocks noGrp="1"/>
          </p:cNvSpPr>
          <p:nvPr>
            <p:ph type="pic" idx="1"/>
          </p:nvPr>
        </p:nvSpPr>
        <p:spPr>
          <a:xfrm>
            <a:off x="356347" y="331694"/>
            <a:ext cx="8421624" cy="3783106"/>
          </a:xfrm>
        </p:spPr>
        <p:txBody>
          <a:bodyPr>
            <a:normAutofit/>
          </a:bodyPr>
          <a:lstStyle>
            <a:lvl1pPr marL="0" indent="0">
              <a:buNone/>
              <a:defRPr sz="24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Drag picture to placeholder or click icon to add</a:t>
            </a:r>
            <a:endParaRPr/>
          </a:p>
        </p:txBody>
      </p:sp>
      <p:sp>
        <p:nvSpPr>
          <p:cNvPr id="4" name="Text Placeholder 3"/>
          <p:cNvSpPr>
            <a:spLocks noGrp="1"/>
          </p:cNvSpPr>
          <p:nvPr>
            <p:ph type="body" sz="half" idx="2"/>
          </p:nvPr>
        </p:nvSpPr>
        <p:spPr>
          <a:xfrm>
            <a:off x="530351" y="5271247"/>
            <a:ext cx="8021977" cy="1013011"/>
          </a:xfrm>
        </p:spPr>
        <p:txBody>
          <a:bodyPr vert="horz" lIns="91440" tIns="45720" rIns="91440" bIns="45720" rtlCol="0">
            <a:normAutofit/>
          </a:bodyPr>
          <a:lstStyle>
            <a:lvl1pPr marL="0" indent="0">
              <a:spcBef>
                <a:spcPts val="0"/>
              </a:spcBef>
              <a:buNone/>
              <a:defRPr sz="18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20000"/>
              </a:lnSpc>
              <a:spcBef>
                <a:spcPts val="2000"/>
              </a:spcBef>
              <a:buClr>
                <a:schemeClr val="bg1">
                  <a:lumMod val="75000"/>
                  <a:lumOff val="25000"/>
                </a:schemeClr>
              </a:buClr>
              <a:buFont typeface="Arial" pitchFamily="34" charset="0"/>
              <a:buNone/>
            </a:pPr>
            <a:r>
              <a:rPr lang="tr-TR" smtClean="0"/>
              <a:t>Click to edit Master text styles</a:t>
            </a:r>
          </a:p>
        </p:txBody>
      </p:sp>
      <p:sp>
        <p:nvSpPr>
          <p:cNvPr id="5" name="Date Placeholder 4"/>
          <p:cNvSpPr>
            <a:spLocks noGrp="1"/>
          </p:cNvSpPr>
          <p:nvPr>
            <p:ph type="dt" sz="half" idx="10"/>
          </p:nvPr>
        </p:nvSpPr>
        <p:spPr/>
        <p:txBody>
          <a:bodyPr/>
          <a:lstStyle/>
          <a:p>
            <a:fld id="{71CEEF11-B66E-7D44-ABA6-10E4521CA401}" type="datetimeFigureOut">
              <a:rPr lang="en-US" smtClean="0"/>
              <a:t>1.11.17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13" name="Group 12"/>
          <p:cNvGrpSpPr/>
          <p:nvPr/>
        </p:nvGrpSpPr>
        <p:grpSpPr>
          <a:xfrm>
            <a:off x="182880" y="173699"/>
            <a:ext cx="8778240" cy="6510602"/>
            <a:chOff x="182880" y="173699"/>
            <a:chExt cx="8778240" cy="6510602"/>
          </a:xfrm>
        </p:grpSpPr>
        <p:sp>
          <p:nvSpPr>
            <p:cNvPr id="14" name="Rectangle 13"/>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5" name="Group 10"/>
            <p:cNvGrpSpPr/>
            <p:nvPr/>
          </p:nvGrpSpPr>
          <p:grpSpPr>
            <a:xfrm>
              <a:off x="256032" y="237744"/>
              <a:ext cx="8622792" cy="6364224"/>
              <a:chOff x="247157" y="247430"/>
              <a:chExt cx="8622792" cy="6364224"/>
            </a:xfrm>
          </p:grpSpPr>
          <p:sp>
            <p:nvSpPr>
              <p:cNvPr id="16" name="Rectangle 15"/>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7" name="Straight Connector 16"/>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8" name="Rectangle 17"/>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tr-TR"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grpSp>
          <p:nvGrpSpPr>
            <p:cNvPr id="14" name="Group 13"/>
            <p:cNvGrpSpPr/>
            <p:nvPr/>
          </p:nvGrpSpPr>
          <p:grpSpPr>
            <a:xfrm>
              <a:off x="182880" y="173699"/>
              <a:ext cx="8778240" cy="6510602"/>
              <a:chOff x="182880" y="173699"/>
              <a:chExt cx="8778240" cy="6510602"/>
            </a:xfrm>
          </p:grpSpPr>
          <p:sp>
            <p:nvSpPr>
              <p:cNvPr id="15" name="Rectangle 14"/>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6" name="Group 10"/>
              <p:cNvGrpSpPr/>
              <p:nvPr/>
            </p:nvGrpSpPr>
            <p:grpSpPr>
              <a:xfrm>
                <a:off x="256032" y="237744"/>
                <a:ext cx="8622792" cy="6364224"/>
                <a:chOff x="247157" y="247430"/>
                <a:chExt cx="8622792" cy="6364224"/>
              </a:xfrm>
            </p:grpSpPr>
            <p:sp>
              <p:nvSpPr>
                <p:cNvPr id="17" name="Rectangle 1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9" name="Straight Connector 18"/>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18" name="Rectangle 17"/>
            <p:cNvSpPr/>
            <p:nvPr/>
          </p:nvSpPr>
          <p:spPr>
            <a:xfrm rot="5400000">
              <a:off x="4242277"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391399" y="609600"/>
            <a:ext cx="1416423" cy="5516563"/>
          </a:xfrm>
        </p:spPr>
        <p:txBody>
          <a:bodyPr vert="eaVert">
            <a:normAutofit/>
          </a:bodyPr>
          <a:lstStyle>
            <a:lvl1pPr>
              <a:defRPr sz="3600"/>
            </a:lvl1pPr>
          </a:lstStyle>
          <a:p>
            <a:r>
              <a:rPr lang="tr-TR" smtClean="0"/>
              <a:t>Click to edit Master title style</a:t>
            </a:r>
            <a:endParaRPr/>
          </a:p>
        </p:txBody>
      </p:sp>
      <p:sp>
        <p:nvSpPr>
          <p:cNvPr id="3" name="Vertical Text Placeholder 2"/>
          <p:cNvSpPr>
            <a:spLocks noGrp="1"/>
          </p:cNvSpPr>
          <p:nvPr>
            <p:ph type="body" orient="vert" idx="1"/>
          </p:nvPr>
        </p:nvSpPr>
        <p:spPr>
          <a:xfrm>
            <a:off x="578222" y="609600"/>
            <a:ext cx="6279777" cy="5516563"/>
          </a:xfrm>
        </p:spPr>
        <p:txBody>
          <a:bodyPr vert="eaVert"/>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1" name="Rectangle 20"/>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10"/>
          </p:nvPr>
        </p:nvSpPr>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grpSp>
        <p:nvGrpSpPr>
          <p:cNvPr id="10" name="Group 9"/>
          <p:cNvGrpSpPr/>
          <p:nvPr/>
        </p:nvGrpSpPr>
        <p:grpSpPr>
          <a:xfrm>
            <a:off x="486873" y="411480"/>
            <a:ext cx="8170254" cy="6035040"/>
            <a:chOff x="486873" y="411480"/>
            <a:chExt cx="8170254" cy="6035040"/>
          </a:xfrm>
        </p:grpSpPr>
        <p:sp>
          <p:nvSpPr>
            <p:cNvPr id="12" name="Rectangle 11"/>
            <p:cNvSpPr/>
            <p:nvPr/>
          </p:nvSpPr>
          <p:spPr>
            <a:xfrm>
              <a:off x="486873" y="411480"/>
              <a:ext cx="8170254" cy="6035040"/>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6" name="Group 11"/>
            <p:cNvGrpSpPr/>
            <p:nvPr/>
          </p:nvGrpSpPr>
          <p:grpSpPr>
            <a:xfrm>
              <a:off x="562842" y="475488"/>
              <a:ext cx="7982713" cy="5888736"/>
              <a:chOff x="562842" y="475488"/>
              <a:chExt cx="7982713" cy="5888736"/>
            </a:xfrm>
          </p:grpSpPr>
          <p:sp>
            <p:nvSpPr>
              <p:cNvPr id="8" name="Rectangle 7"/>
              <p:cNvSpPr>
                <a:spLocks/>
              </p:cNvSpPr>
              <p:nvPr/>
            </p:nvSpPr>
            <p:spPr>
              <a:xfrm>
                <a:off x="562843" y="475488"/>
                <a:ext cx="7982712" cy="5888736"/>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9" name="Straight Connector 8"/>
              <p:cNvCxnSpPr/>
              <p:nvPr/>
            </p:nvCxnSpPr>
            <p:spPr>
              <a:xfrm>
                <a:off x="562842" y="6133646"/>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cxnSp>
            <p:nvCxnSpPr>
              <p:cNvPr id="11" name="Straight Connector 10"/>
              <p:cNvCxnSpPr/>
              <p:nvPr/>
            </p:nvCxnSpPr>
            <p:spPr>
              <a:xfrm>
                <a:off x="562842" y="3427528"/>
                <a:ext cx="7982712" cy="1472"/>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ctrTitle"/>
          </p:nvPr>
        </p:nvSpPr>
        <p:spPr>
          <a:xfrm>
            <a:off x="900113" y="3442447"/>
            <a:ext cx="7345362" cy="1532965"/>
          </a:xfrm>
        </p:spPr>
        <p:txBody>
          <a:bodyPr anchor="b" anchorCtr="0">
            <a:normAutofit/>
          </a:bodyPr>
          <a:lstStyle>
            <a:lvl1pPr>
              <a:defRPr sz="5400"/>
            </a:lvl1pPr>
          </a:lstStyle>
          <a:p>
            <a:r>
              <a:rPr lang="tr-TR" smtClean="0"/>
              <a:t>Click to edit Master title style</a:t>
            </a:r>
            <a:endParaRPr/>
          </a:p>
        </p:txBody>
      </p:sp>
      <p:sp>
        <p:nvSpPr>
          <p:cNvPr id="3" name="Subtitle 2"/>
          <p:cNvSpPr>
            <a:spLocks noGrp="1"/>
          </p:cNvSpPr>
          <p:nvPr>
            <p:ph type="subTitle" idx="1"/>
          </p:nvPr>
        </p:nvSpPr>
        <p:spPr>
          <a:xfrm>
            <a:off x="900113" y="5029200"/>
            <a:ext cx="7345362" cy="990600"/>
          </a:xfrm>
        </p:spPr>
        <p:txBody>
          <a:bodyPr>
            <a:normAutofit/>
          </a:bodyPr>
          <a:lstStyle>
            <a:lvl1pPr marL="0" indent="0" algn="ctr">
              <a:spcBef>
                <a:spcPts val="300"/>
              </a:spcBef>
              <a:buNone/>
              <a:defRPr sz="2000">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dirty="0"/>
          </a:p>
        </p:txBody>
      </p:sp>
      <p:sp>
        <p:nvSpPr>
          <p:cNvPr id="4" name="Date Placeholder 3"/>
          <p:cNvSpPr>
            <a:spLocks noGrp="1"/>
          </p:cNvSpPr>
          <p:nvPr>
            <p:ph type="dt" sz="half" idx="10"/>
          </p:nvPr>
        </p:nvSpPr>
        <p:spPr>
          <a:xfrm>
            <a:off x="569259" y="6122894"/>
            <a:ext cx="2133600" cy="259317"/>
          </a:xfrm>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a:xfrm>
            <a:off x="5638800" y="6124401"/>
            <a:ext cx="2895600" cy="257810"/>
          </a:xfrm>
        </p:spPr>
        <p:txBody>
          <a:bodyPr/>
          <a:lstStyle/>
          <a:p>
            <a:endParaRPr lang="en-US"/>
          </a:p>
        </p:txBody>
      </p:sp>
      <p:sp>
        <p:nvSpPr>
          <p:cNvPr id="14" name="Picture Placeholder 13"/>
          <p:cNvSpPr>
            <a:spLocks noGrp="1"/>
          </p:cNvSpPr>
          <p:nvPr>
            <p:ph type="pic" sz="quarter" idx="12"/>
          </p:nvPr>
        </p:nvSpPr>
        <p:spPr>
          <a:xfrm>
            <a:off x="636493" y="533400"/>
            <a:ext cx="7836408" cy="2828925"/>
          </a:xfrm>
        </p:spPr>
        <p:txBody>
          <a:bodyPr>
            <a:normAutofit/>
          </a:bodyPr>
          <a:lstStyle>
            <a:lvl1pPr>
              <a:buNone/>
              <a:defRPr sz="2000"/>
            </a:lvl1pPr>
          </a:lstStyle>
          <a:p>
            <a:r>
              <a:rPr lang="tr-TR"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9" name="Group 8"/>
          <p:cNvGrpSpPr/>
          <p:nvPr/>
        </p:nvGrpSpPr>
        <p:grpSpPr>
          <a:xfrm>
            <a:off x="182880" y="173699"/>
            <a:ext cx="8778240" cy="6510602"/>
            <a:chOff x="182880" y="173699"/>
            <a:chExt cx="8778240" cy="6510602"/>
          </a:xfrm>
        </p:grpSpPr>
        <p:sp>
          <p:nvSpPr>
            <p:cNvPr id="12" name="Rectangle 11"/>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8" name="Group 10"/>
            <p:cNvGrpSpPr/>
            <p:nvPr/>
          </p:nvGrpSpPr>
          <p:grpSpPr>
            <a:xfrm>
              <a:off x="256032" y="237744"/>
              <a:ext cx="8622792" cy="6364224"/>
              <a:chOff x="247157" y="247430"/>
              <a:chExt cx="8622792" cy="6364224"/>
            </a:xfrm>
          </p:grpSpPr>
          <p:sp>
            <p:nvSpPr>
              <p:cNvPr id="27" name="Rectangle 26"/>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8" name="Straight Connector 27"/>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Title 1"/>
          <p:cNvSpPr>
            <a:spLocks noGrp="1"/>
          </p:cNvSpPr>
          <p:nvPr>
            <p:ph type="title"/>
          </p:nvPr>
        </p:nvSpPr>
        <p:spPr>
          <a:xfrm>
            <a:off x="900113" y="1371600"/>
            <a:ext cx="7345362" cy="1676400"/>
          </a:xfrm>
        </p:spPr>
        <p:txBody>
          <a:bodyPr anchor="b" anchorCtr="0">
            <a:noAutofit/>
          </a:bodyPr>
          <a:lstStyle>
            <a:lvl1pPr algn="ctr">
              <a:defRPr sz="5400" b="0" i="0" cap="none" baseline="0">
                <a:solidFill>
                  <a:schemeClr val="tx1">
                    <a:lumMod val="75000"/>
                    <a:lumOff val="25000"/>
                  </a:schemeClr>
                </a:solidFill>
              </a:defRPr>
            </a:lvl1pPr>
          </a:lstStyle>
          <a:p>
            <a:r>
              <a:rPr lang="tr-TR" smtClean="0"/>
              <a:t>Click to edit Master title style</a:t>
            </a:r>
            <a:endParaRPr dirty="0"/>
          </a:p>
        </p:txBody>
      </p:sp>
      <p:sp>
        <p:nvSpPr>
          <p:cNvPr id="3" name="Text Placeholder 2"/>
          <p:cNvSpPr>
            <a:spLocks noGrp="1"/>
          </p:cNvSpPr>
          <p:nvPr>
            <p:ph type="body" idx="1"/>
          </p:nvPr>
        </p:nvSpPr>
        <p:spPr>
          <a:xfrm>
            <a:off x="900113" y="3134566"/>
            <a:ext cx="7345362" cy="1500187"/>
          </a:xfrm>
        </p:spPr>
        <p:txBody>
          <a:bodyPr anchor="t" anchorCtr="0"/>
          <a:lstStyle>
            <a:lvl1pPr marL="0" indent="0" algn="ctr">
              <a:spcBef>
                <a:spcPts val="300"/>
              </a:spcBef>
              <a:buNone/>
              <a:defRPr sz="20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71CEEF11-B66E-7D44-ABA6-10E4521CA401}" type="datetimeFigureOut">
              <a:rPr lang="en-US" smtClean="0"/>
              <a:t>1.11.17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20" name="Group 19"/>
          <p:cNvGrpSpPr/>
          <p:nvPr/>
        </p:nvGrpSpPr>
        <p:grpSpPr>
          <a:xfrm>
            <a:off x="182880" y="173699"/>
            <a:ext cx="8778240" cy="6510602"/>
            <a:chOff x="182880" y="173699"/>
            <a:chExt cx="8778240" cy="6510602"/>
          </a:xfrm>
        </p:grpSpPr>
        <p:sp>
          <p:nvSpPr>
            <p:cNvPr id="21" name="Rectangle 2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2" name="Group 10"/>
            <p:cNvGrpSpPr/>
            <p:nvPr/>
          </p:nvGrpSpPr>
          <p:grpSpPr>
            <a:xfrm>
              <a:off x="256032" y="237744"/>
              <a:ext cx="8622792" cy="6364224"/>
              <a:chOff x="247157" y="247430"/>
              <a:chExt cx="8622792" cy="6364224"/>
            </a:xfrm>
          </p:grpSpPr>
          <p:sp>
            <p:nvSpPr>
              <p:cNvPr id="23" name="Rectangle 2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4" name="Straight Connector 2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25" name="Rectangle 24"/>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tr-TR" smtClean="0"/>
              <a:t>Click to edit Master title style</a:t>
            </a:r>
            <a:endParaRPr/>
          </a:p>
        </p:txBody>
      </p:sp>
      <p:sp>
        <p:nvSpPr>
          <p:cNvPr id="3" name="Content Placeholder 2"/>
          <p:cNvSpPr>
            <a:spLocks noGrp="1"/>
          </p:cNvSpPr>
          <p:nvPr>
            <p:ph sz="half" idx="1"/>
          </p:nvPr>
        </p:nvSpPr>
        <p:spPr>
          <a:xfrm>
            <a:off x="900111"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a:p>
        </p:txBody>
      </p:sp>
      <p:sp>
        <p:nvSpPr>
          <p:cNvPr id="4" name="Content Placeholder 3"/>
          <p:cNvSpPr>
            <a:spLocks noGrp="1"/>
          </p:cNvSpPr>
          <p:nvPr>
            <p:ph sz="half" idx="2"/>
          </p:nvPr>
        </p:nvSpPr>
        <p:spPr>
          <a:xfrm>
            <a:off x="4648199" y="2147888"/>
            <a:ext cx="3566160" cy="39274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a:p>
        </p:txBody>
      </p:sp>
      <p:sp>
        <p:nvSpPr>
          <p:cNvPr id="5" name="Date Placeholder 4"/>
          <p:cNvSpPr>
            <a:spLocks noGrp="1"/>
          </p:cNvSpPr>
          <p:nvPr>
            <p:ph type="dt" sz="half" idx="10"/>
          </p:nvPr>
        </p:nvSpPr>
        <p:spPr/>
        <p:txBody>
          <a:bodyPr/>
          <a:lstStyle/>
          <a:p>
            <a:fld id="{71CEEF11-B66E-7D44-ABA6-10E4521CA401}" type="datetimeFigureOut">
              <a:rPr lang="en-US" smtClean="0"/>
              <a:t>1.11.17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grpSp>
          <p:nvGrpSpPr>
            <p:cNvPr id="26" name="Group 25"/>
            <p:cNvGrpSpPr/>
            <p:nvPr/>
          </p:nvGrpSpPr>
          <p:grpSpPr>
            <a:xfrm>
              <a:off x="182880" y="173699"/>
              <a:ext cx="8778240" cy="6510602"/>
              <a:chOff x="182880" y="173699"/>
              <a:chExt cx="8778240" cy="6510602"/>
            </a:xfrm>
          </p:grpSpPr>
          <p:sp>
            <p:nvSpPr>
              <p:cNvPr id="27" name="Rectangle 2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28" name="Group 10"/>
              <p:cNvGrpSpPr/>
              <p:nvPr/>
            </p:nvGrpSpPr>
            <p:grpSpPr>
              <a:xfrm>
                <a:off x="256032" y="237744"/>
                <a:ext cx="8622792" cy="6364224"/>
                <a:chOff x="247157" y="247430"/>
                <a:chExt cx="8622792" cy="6364224"/>
              </a:xfrm>
            </p:grpSpPr>
            <p:sp>
              <p:nvSpPr>
                <p:cNvPr id="29" name="Rectangle 2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31" name="Straight Connector 30"/>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32" name="Rectangle 31"/>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cxnSp>
          <p:nvCxnSpPr>
            <p:cNvPr id="23" name="Straight Connector 22"/>
            <p:cNvCxnSpPr/>
            <p:nvPr/>
          </p:nvCxnSpPr>
          <p:spPr>
            <a:xfrm rot="16200000" flipH="1">
              <a:off x="2217480" y="4026438"/>
              <a:ext cx="4711326" cy="2286"/>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sp>
        <p:nvSpPr>
          <p:cNvPr id="2" name="Title 1"/>
          <p:cNvSpPr>
            <a:spLocks noGrp="1"/>
          </p:cNvSpPr>
          <p:nvPr>
            <p:ph type="title"/>
          </p:nvPr>
        </p:nvSpPr>
        <p:spPr/>
        <p:txBody>
          <a:bodyPr/>
          <a:lstStyle>
            <a:lvl1pPr>
              <a:defRPr/>
            </a:lvl1pPr>
          </a:lstStyle>
          <a:p>
            <a:r>
              <a:rPr lang="tr-TR" smtClean="0"/>
              <a:t>Click to edit Master title style</a:t>
            </a:r>
            <a:endParaRPr/>
          </a:p>
        </p:txBody>
      </p:sp>
      <p:sp>
        <p:nvSpPr>
          <p:cNvPr id="3" name="Text Placeholder 2"/>
          <p:cNvSpPr>
            <a:spLocks noGrp="1"/>
          </p:cNvSpPr>
          <p:nvPr>
            <p:ph type="body" idx="1"/>
          </p:nvPr>
        </p:nvSpPr>
        <p:spPr>
          <a:xfrm>
            <a:off x="632301"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632301"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5" name="Text Placeholder 4"/>
          <p:cNvSpPr>
            <a:spLocks noGrp="1"/>
          </p:cNvSpPr>
          <p:nvPr>
            <p:ph type="body" sz="quarter" idx="3"/>
          </p:nvPr>
        </p:nvSpPr>
        <p:spPr>
          <a:xfrm>
            <a:off x="4945539" y="1708990"/>
            <a:ext cx="3566160" cy="832503"/>
          </a:xfrm>
        </p:spPr>
        <p:txBody>
          <a:bodyPr anchor="ctr" anchorCtr="0">
            <a:noAutofit/>
          </a:bodyPr>
          <a:lstStyle>
            <a:lvl1pPr marL="0" indent="0" algn="ctr">
              <a:spcBef>
                <a:spcPts val="30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945539" y="2590801"/>
            <a:ext cx="3566160" cy="3484562"/>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7" name="Date Placeholder 6"/>
          <p:cNvSpPr>
            <a:spLocks noGrp="1"/>
          </p:cNvSpPr>
          <p:nvPr>
            <p:ph type="dt" sz="half" idx="10"/>
          </p:nvPr>
        </p:nvSpPr>
        <p:spPr/>
        <p:txBody>
          <a:bodyPr/>
          <a:lstStyle/>
          <a:p>
            <a:fld id="{71CEEF11-B66E-7D44-ABA6-10E4521CA401}" type="datetimeFigureOut">
              <a:rPr lang="en-US" smtClean="0"/>
              <a:t>1.11.17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12" name="Group 11"/>
          <p:cNvGrpSpPr/>
          <p:nvPr/>
        </p:nvGrpSpPr>
        <p:grpSpPr>
          <a:xfrm>
            <a:off x="182880" y="173699"/>
            <a:ext cx="8778240" cy="6510602"/>
            <a:chOff x="182880" y="173699"/>
            <a:chExt cx="8778240" cy="6510602"/>
          </a:xfrm>
        </p:grpSpPr>
        <p:sp>
          <p:nvSpPr>
            <p:cNvPr id="13" name="Rectangle 12"/>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4" name="Group 10"/>
            <p:cNvGrpSpPr/>
            <p:nvPr/>
          </p:nvGrpSpPr>
          <p:grpSpPr>
            <a:xfrm>
              <a:off x="256032" y="237744"/>
              <a:ext cx="8622792" cy="6364224"/>
              <a:chOff x="247157" y="247430"/>
              <a:chExt cx="8622792" cy="6364224"/>
            </a:xfrm>
          </p:grpSpPr>
          <p:sp>
            <p:nvSpPr>
              <p:cNvPr id="15" name="Rectangle 14"/>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6" name="Straight Connector 15"/>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sp>
            <p:nvSpPr>
              <p:cNvPr id="17" name="Rectangle 16"/>
              <p:cNvSpPr/>
              <p:nvPr/>
            </p:nvSpPr>
            <p:spPr>
              <a:xfrm>
                <a:off x="247157" y="1612392"/>
                <a:ext cx="8622792"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grpSp>
      <p:sp>
        <p:nvSpPr>
          <p:cNvPr id="2" name="Title 1"/>
          <p:cNvSpPr>
            <a:spLocks noGrp="1"/>
          </p:cNvSpPr>
          <p:nvPr>
            <p:ph type="title"/>
          </p:nvPr>
        </p:nvSpPr>
        <p:spPr/>
        <p:txBody>
          <a:bodyPr/>
          <a:lstStyle/>
          <a:p>
            <a:r>
              <a:rPr lang="tr-TR" smtClean="0"/>
              <a:t>Click to edit Master title style</a:t>
            </a:r>
            <a:endParaRPr/>
          </a:p>
        </p:txBody>
      </p:sp>
      <p:sp>
        <p:nvSpPr>
          <p:cNvPr id="3" name="Date Placeholder 2"/>
          <p:cNvSpPr>
            <a:spLocks noGrp="1"/>
          </p:cNvSpPr>
          <p:nvPr>
            <p:ph type="dt" sz="half" idx="10"/>
          </p:nvPr>
        </p:nvSpPr>
        <p:spPr/>
        <p:txBody>
          <a:bodyPr/>
          <a:lstStyle/>
          <a:p>
            <a:fld id="{71CEEF11-B66E-7D44-ABA6-10E4521CA401}" type="datetimeFigureOut">
              <a:rPr lang="en-US" smtClean="0"/>
              <a:t>1.11.17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10" name="Group 9"/>
          <p:cNvGrpSpPr/>
          <p:nvPr/>
        </p:nvGrpSpPr>
        <p:grpSpPr>
          <a:xfrm>
            <a:off x="182880" y="173699"/>
            <a:ext cx="8778240" cy="6510602"/>
            <a:chOff x="182880" y="173699"/>
            <a:chExt cx="8778240" cy="6510602"/>
          </a:xfrm>
        </p:grpSpPr>
        <p:sp>
          <p:nvSpPr>
            <p:cNvPr id="11" name="Rectangle 10"/>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2" name="Group 10"/>
            <p:cNvGrpSpPr/>
            <p:nvPr/>
          </p:nvGrpSpPr>
          <p:grpSpPr>
            <a:xfrm>
              <a:off x="256032" y="237744"/>
              <a:ext cx="8622792" cy="6364224"/>
              <a:chOff x="247157" y="247430"/>
              <a:chExt cx="8622792" cy="6364224"/>
            </a:xfrm>
          </p:grpSpPr>
          <p:sp>
            <p:nvSpPr>
              <p:cNvPr id="13" name="Rectangle 12"/>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14" name="Straight Connector 13"/>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2" name="Date Placeholder 1"/>
          <p:cNvSpPr>
            <a:spLocks noGrp="1"/>
          </p:cNvSpPr>
          <p:nvPr>
            <p:ph type="dt" sz="half" idx="10"/>
          </p:nvPr>
        </p:nvSpPr>
        <p:spPr/>
        <p:txBody>
          <a:bodyPr/>
          <a:lstStyle/>
          <a:p>
            <a:fld id="{71CEEF11-B66E-7D44-ABA6-10E4521CA401}" type="datetimeFigureOut">
              <a:rPr lang="en-US" smtClean="0"/>
              <a:t>1.11.17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BA1A42-A0FB-844B-90B2-FB0E7C8382DA}"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11" name="Group 10"/>
          <p:cNvGrpSpPr/>
          <p:nvPr/>
        </p:nvGrpSpPr>
        <p:grpSpPr>
          <a:xfrm>
            <a:off x="182880" y="173699"/>
            <a:ext cx="8778240" cy="6510602"/>
            <a:chOff x="182880" y="173699"/>
            <a:chExt cx="8778240" cy="6510602"/>
          </a:xfrm>
        </p:grpSpPr>
        <p:grpSp>
          <p:nvGrpSpPr>
            <p:cNvPr id="16" name="Group 15"/>
            <p:cNvGrpSpPr/>
            <p:nvPr/>
          </p:nvGrpSpPr>
          <p:grpSpPr>
            <a:xfrm>
              <a:off x="182880" y="173699"/>
              <a:ext cx="8778240" cy="6510602"/>
              <a:chOff x="182880" y="173699"/>
              <a:chExt cx="8778240" cy="6510602"/>
            </a:xfrm>
          </p:grpSpPr>
          <p:sp>
            <p:nvSpPr>
              <p:cNvPr id="17" name="Rectangle 16"/>
              <p:cNvSpPr/>
              <p:nvPr/>
            </p:nvSpPr>
            <p:spPr>
              <a:xfrm>
                <a:off x="182880" y="173699"/>
                <a:ext cx="8778240" cy="6510602"/>
              </a:xfrm>
              <a:prstGeom prst="rect">
                <a:avLst/>
              </a:prstGeom>
              <a:solidFill>
                <a:schemeClr val="bg1">
                  <a:lumMod val="95000"/>
                </a:schemeClr>
              </a:solidFill>
              <a:ln w="12700">
                <a:noFill/>
              </a:ln>
              <a:effectLst>
                <a:outerShdw blurRad="63500" sx="101000" sy="101000" algn="ctr" rotWithShape="0">
                  <a:prstClr val="black">
                    <a:alpha val="40000"/>
                  </a:prstClr>
                </a:outerShdw>
              </a:effectLst>
              <a:scene3d>
                <a:camera prst="perspectiveFront" fov="4800000"/>
                <a:lightRig rig="threePt" dir="t"/>
              </a:scene3d>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grpSp>
            <p:nvGrpSpPr>
              <p:cNvPr id="18" name="Group 10"/>
              <p:cNvGrpSpPr/>
              <p:nvPr/>
            </p:nvGrpSpPr>
            <p:grpSpPr>
              <a:xfrm>
                <a:off x="256032" y="237744"/>
                <a:ext cx="8622792" cy="6364224"/>
                <a:chOff x="247157" y="247430"/>
                <a:chExt cx="8622792" cy="6364224"/>
              </a:xfrm>
            </p:grpSpPr>
            <p:sp>
              <p:nvSpPr>
                <p:cNvPr id="19" name="Rectangle 18"/>
                <p:cNvSpPr>
                  <a:spLocks/>
                </p:cNvSpPr>
                <p:nvPr/>
              </p:nvSpPr>
              <p:spPr>
                <a:xfrm>
                  <a:off x="247157" y="247430"/>
                  <a:ext cx="8622792" cy="6364224"/>
                </a:xfrm>
                <a:prstGeom prst="rect">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cxnSp>
              <p:nvCxnSpPr>
                <p:cNvPr id="20" name="Straight Connector 19"/>
                <p:cNvCxnSpPr/>
                <p:nvPr/>
              </p:nvCxnSpPr>
              <p:spPr>
                <a:xfrm>
                  <a:off x="247157" y="6389024"/>
                  <a:ext cx="8622792" cy="1588"/>
                </a:xfrm>
                <a:prstGeom prst="line">
                  <a:avLst/>
                </a:prstGeom>
                <a:noFill/>
                <a:ln w="12700">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cxnSp>
          </p:grpSp>
        </p:grpSp>
        <p:sp>
          <p:nvSpPr>
            <p:cNvPr id="33" name="Rectangle 32"/>
            <p:cNvSpPr/>
            <p:nvPr/>
          </p:nvSpPr>
          <p:spPr>
            <a:xfrm rot="5400000">
              <a:off x="801086" y="3274090"/>
              <a:ext cx="6135624" cy="64008"/>
            </a:xfrm>
            <a:prstGeom prst="rect">
              <a:avLst/>
            </a:prstGeom>
            <a:solidFill>
              <a:schemeClr val="bg2">
                <a:lumMod val="40000"/>
                <a:lumOff val="60000"/>
              </a:schemeClr>
            </a:solidFill>
            <a:ln w="3175">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a:xfrm>
            <a:off x="530225" y="1169892"/>
            <a:ext cx="3008313" cy="914400"/>
          </a:xfrm>
        </p:spPr>
        <p:txBody>
          <a:bodyPr anchor="b">
            <a:normAutofit/>
          </a:bodyPr>
          <a:lstStyle>
            <a:lvl1pPr algn="l">
              <a:defRPr sz="2800" b="0"/>
            </a:lvl1pPr>
          </a:lstStyle>
          <a:p>
            <a:r>
              <a:rPr lang="tr-TR" smtClean="0"/>
              <a:t>Click to edit Master title style</a:t>
            </a:r>
            <a:endParaRPr dirty="0"/>
          </a:p>
        </p:txBody>
      </p:sp>
      <p:sp>
        <p:nvSpPr>
          <p:cNvPr id="3" name="Content Placeholder 2"/>
          <p:cNvSpPr>
            <a:spLocks noGrp="1"/>
          </p:cNvSpPr>
          <p:nvPr>
            <p:ph idx="1"/>
          </p:nvPr>
        </p:nvSpPr>
        <p:spPr>
          <a:xfrm>
            <a:off x="4328319" y="609600"/>
            <a:ext cx="4114800" cy="5465763"/>
          </a:xfrm>
        </p:spPr>
        <p:txBody>
          <a:bodyPr>
            <a:normAutofit/>
          </a:bodyPr>
          <a:lstStyle>
            <a:lvl1pPr>
              <a:defRPr sz="2400" baseline="0"/>
            </a:lvl1pPr>
            <a:lvl2pPr>
              <a:defRPr sz="2200" baseline="0"/>
            </a:lvl2pPr>
            <a:lvl3pPr>
              <a:defRPr sz="2000" baseline="0"/>
            </a:lvl3pPr>
            <a:lvl4pPr>
              <a:defRPr sz="1800" baseline="0"/>
            </a:lvl4pPr>
            <a:lvl5pPr>
              <a:defRPr sz="1800" baseline="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Text Placeholder 3"/>
          <p:cNvSpPr>
            <a:spLocks noGrp="1"/>
          </p:cNvSpPr>
          <p:nvPr>
            <p:ph type="body" sz="half" idx="2"/>
          </p:nvPr>
        </p:nvSpPr>
        <p:spPr>
          <a:xfrm>
            <a:off x="530225" y="2147888"/>
            <a:ext cx="3008313" cy="3262313"/>
          </a:xfrm>
        </p:spPr>
        <p:txBody>
          <a:bodyPr vert="horz" lIns="91440" tIns="45720" rIns="91440" bIns="45720" rtlCol="0">
            <a:normAutofit/>
          </a:bodyPr>
          <a:lstStyle>
            <a:lvl1pPr marL="0" indent="0">
              <a:lnSpc>
                <a:spcPct val="120000"/>
              </a:lnSpc>
              <a:spcBef>
                <a:spcPts val="600"/>
              </a:spcBef>
              <a:buNone/>
              <a:defRPr sz="1600" kern="1200">
                <a:solidFill>
                  <a:schemeClr val="tx1">
                    <a:lumMod val="75000"/>
                    <a:lumOff val="25000"/>
                  </a:scheme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10000"/>
              </a:lnSpc>
              <a:spcBef>
                <a:spcPts val="2000"/>
              </a:spcBef>
              <a:buClr>
                <a:schemeClr val="bg1">
                  <a:lumMod val="75000"/>
                  <a:lumOff val="25000"/>
                </a:schemeClr>
              </a:buClr>
              <a:buFont typeface="Arial" pitchFamily="34" charset="0"/>
              <a:buNone/>
            </a:pPr>
            <a:r>
              <a:rPr lang="tr-TR" smtClean="0"/>
              <a:t>Click to edit Master text styles</a:t>
            </a:r>
          </a:p>
        </p:txBody>
      </p:sp>
      <p:sp>
        <p:nvSpPr>
          <p:cNvPr id="5" name="Date Placeholder 4"/>
          <p:cNvSpPr>
            <a:spLocks noGrp="1"/>
          </p:cNvSpPr>
          <p:nvPr>
            <p:ph type="dt" sz="half" idx="10"/>
          </p:nvPr>
        </p:nvSpPr>
        <p:spPr/>
        <p:txBody>
          <a:bodyPr/>
          <a:lstStyle/>
          <a:p>
            <a:fld id="{71CEEF11-B66E-7D44-ABA6-10E4521CA401}" type="datetimeFigureOut">
              <a:rPr lang="en-US" smtClean="0"/>
              <a:t>1.11.17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A84A37A-AFC2-4A01-80A1-FC20F2C0D5B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00113" y="244158"/>
            <a:ext cx="7345362" cy="1339850"/>
          </a:xfrm>
          <a:prstGeom prst="rect">
            <a:avLst/>
          </a:prstGeom>
        </p:spPr>
        <p:txBody>
          <a:bodyPr vert="horz" lIns="91440" tIns="45720" rIns="91440" bIns="45720" rtlCol="0" anchor="ctr">
            <a:normAutofit/>
          </a:bodyPr>
          <a:lstStyle/>
          <a:p>
            <a:r>
              <a:rPr lang="tr-TR" smtClean="0"/>
              <a:t>Click to edit Master title style</a:t>
            </a:r>
            <a:endParaRPr dirty="0"/>
          </a:p>
        </p:txBody>
      </p:sp>
      <p:sp>
        <p:nvSpPr>
          <p:cNvPr id="3" name="Text Placeholder 2"/>
          <p:cNvSpPr>
            <a:spLocks noGrp="1"/>
          </p:cNvSpPr>
          <p:nvPr>
            <p:ph type="body" idx="1"/>
          </p:nvPr>
        </p:nvSpPr>
        <p:spPr>
          <a:xfrm>
            <a:off x="900112" y="2133601"/>
            <a:ext cx="7345363" cy="3931920"/>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dirty="0"/>
          </a:p>
        </p:txBody>
      </p:sp>
      <p:sp>
        <p:nvSpPr>
          <p:cNvPr id="4" name="Date Placeholder 3"/>
          <p:cNvSpPr>
            <a:spLocks noGrp="1"/>
          </p:cNvSpPr>
          <p:nvPr>
            <p:ph type="dt" sz="half" idx="2"/>
          </p:nvPr>
        </p:nvSpPr>
        <p:spPr>
          <a:xfrm>
            <a:off x="243840" y="6371591"/>
            <a:ext cx="2133600" cy="259317"/>
          </a:xfrm>
          <a:prstGeom prst="rect">
            <a:avLst/>
          </a:prstGeom>
        </p:spPr>
        <p:txBody>
          <a:bodyPr vert="horz" lIns="91440" tIns="45720" rIns="91440" bIns="45720" rtlCol="0" anchor="ctr"/>
          <a:lstStyle>
            <a:lvl1pPr algn="l">
              <a:defRPr sz="1200">
                <a:solidFill>
                  <a:schemeClr val="bg2">
                    <a:lumMod val="60000"/>
                    <a:lumOff val="40000"/>
                  </a:schemeClr>
                </a:solidFill>
                <a:latin typeface="Brush Script MT" pitchFamily="66" charset="0"/>
              </a:defRPr>
            </a:lvl1pPr>
          </a:lstStyle>
          <a:p>
            <a:fld id="{71CEEF11-B66E-7D44-ABA6-10E4521CA401}" type="datetimeFigureOut">
              <a:rPr lang="en-US" smtClean="0"/>
              <a:t>1.11.17</a:t>
            </a:fld>
            <a:endParaRPr lang="en-US"/>
          </a:p>
        </p:txBody>
      </p:sp>
      <p:sp>
        <p:nvSpPr>
          <p:cNvPr id="5" name="Footer Placeholder 4"/>
          <p:cNvSpPr>
            <a:spLocks noGrp="1"/>
          </p:cNvSpPr>
          <p:nvPr>
            <p:ph type="ftr" sz="quarter" idx="3"/>
          </p:nvPr>
        </p:nvSpPr>
        <p:spPr>
          <a:xfrm>
            <a:off x="5958840" y="6371591"/>
            <a:ext cx="2895600" cy="257810"/>
          </a:xfrm>
          <a:prstGeom prst="rect">
            <a:avLst/>
          </a:prstGeom>
        </p:spPr>
        <p:txBody>
          <a:bodyPr vert="horz" lIns="91440" tIns="45720" rIns="91440" bIns="45720" rtlCol="0" anchor="ctr"/>
          <a:lstStyle>
            <a:lvl1pPr marL="0" algn="r" defTabSz="914400" rtl="0" eaLnBrk="1" latinLnBrk="0" hangingPunct="1">
              <a:defRPr sz="1200" kern="1200">
                <a:solidFill>
                  <a:schemeClr val="bg2">
                    <a:lumMod val="60000"/>
                    <a:lumOff val="40000"/>
                  </a:schemeClr>
                </a:solidFill>
                <a:latin typeface="Brush Script MT" pitchFamily="66" charset="0"/>
                <a:ea typeface="+mn-ea"/>
                <a:cs typeface="+mn-cs"/>
              </a:defRPr>
            </a:lvl1pPr>
          </a:lstStyle>
          <a:p>
            <a:endParaRPr lang="en-US"/>
          </a:p>
        </p:txBody>
      </p:sp>
      <p:sp>
        <p:nvSpPr>
          <p:cNvPr id="6" name="Slide Number Placeholder 5"/>
          <p:cNvSpPr>
            <a:spLocks noGrp="1"/>
          </p:cNvSpPr>
          <p:nvPr>
            <p:ph type="sldNum" sz="quarter" idx="4"/>
          </p:nvPr>
        </p:nvSpPr>
        <p:spPr>
          <a:xfrm>
            <a:off x="4191000" y="6356350"/>
            <a:ext cx="762000" cy="271463"/>
          </a:xfrm>
          <a:prstGeom prst="rect">
            <a:avLst/>
          </a:prstGeom>
        </p:spPr>
        <p:txBody>
          <a:bodyPr vert="horz" lIns="91440" tIns="45720" rIns="91440" bIns="45720" rtlCol="0" anchor="ctr"/>
          <a:lstStyle>
            <a:lvl1pPr marL="0" algn="ctr" defTabSz="914400" rtl="0" eaLnBrk="1" latinLnBrk="0" hangingPunct="1">
              <a:defRPr sz="1200" kern="1200">
                <a:solidFill>
                  <a:schemeClr val="bg2">
                    <a:lumMod val="60000"/>
                    <a:lumOff val="40000"/>
                  </a:schemeClr>
                </a:solidFill>
                <a:latin typeface="+mn-lt"/>
                <a:ea typeface="+mn-ea"/>
                <a:cs typeface="+mn-cs"/>
              </a:defRPr>
            </a:lvl1pPr>
          </a:lstStyle>
          <a:p>
            <a:fld id="{B6BA1A42-A0FB-844B-90B2-FB0E7C8382DA}"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30" r:id="rId1"/>
    <p:sldLayoutId id="2147483731" r:id="rId2"/>
    <p:sldLayoutId id="2147483732" r:id="rId3"/>
    <p:sldLayoutId id="2147483733" r:id="rId4"/>
    <p:sldLayoutId id="2147483734" r:id="rId5"/>
    <p:sldLayoutId id="2147483735" r:id="rId6"/>
    <p:sldLayoutId id="2147483736" r:id="rId7"/>
    <p:sldLayoutId id="2147483737" r:id="rId8"/>
    <p:sldLayoutId id="2147483738" r:id="rId9"/>
    <p:sldLayoutId id="2147483739" r:id="rId10"/>
    <p:sldLayoutId id="2147483740" r:id="rId11"/>
    <p:sldLayoutId id="2147483741" r:id="rId12"/>
    <p:sldLayoutId id="2147483742" r:id="rId13"/>
    <p:sldLayoutId id="2147483743" r:id="rId14"/>
  </p:sldLayoutIdLst>
  <p:txStyles>
    <p:titleStyle>
      <a:lvl1pPr algn="ctr" defTabSz="914400" rtl="0" eaLnBrk="1" latinLnBrk="0" hangingPunct="1">
        <a:spcBef>
          <a:spcPct val="0"/>
        </a:spcBef>
        <a:buNone/>
        <a:defRPr sz="4800" kern="1200">
          <a:solidFill>
            <a:schemeClr val="tx1">
              <a:lumMod val="75000"/>
              <a:lumOff val="25000"/>
            </a:schemeClr>
          </a:solidFill>
          <a:latin typeface="+mj-lt"/>
          <a:ea typeface="+mj-ea"/>
          <a:cs typeface="+mj-cs"/>
        </a:defRPr>
      </a:lvl1pPr>
    </p:titleStyle>
    <p:bodyStyle>
      <a:lvl1pPr marL="342900" indent="-342900" algn="l" defTabSz="914400" rtl="0" eaLnBrk="1" latinLnBrk="0" hangingPunct="1">
        <a:spcBef>
          <a:spcPts val="2000"/>
        </a:spcBef>
        <a:buClr>
          <a:schemeClr val="tx1">
            <a:lumMod val="75000"/>
            <a:lumOff val="25000"/>
          </a:schemeClr>
        </a:buClr>
        <a:buFont typeface="Arial" pitchFamily="34" charset="0"/>
        <a:buChar char="•"/>
        <a:defRPr sz="2400" kern="1200">
          <a:solidFill>
            <a:schemeClr val="tx1">
              <a:lumMod val="75000"/>
              <a:lumOff val="25000"/>
            </a:schemeClr>
          </a:solidFill>
          <a:latin typeface="+mn-lt"/>
          <a:ea typeface="+mn-ea"/>
          <a:cs typeface="+mn-cs"/>
        </a:defRPr>
      </a:lvl1pPr>
      <a:lvl2pPr marL="579438" indent="-228600" algn="l" defTabSz="914400" rtl="0" eaLnBrk="1" latinLnBrk="0" hangingPunct="1">
        <a:spcBef>
          <a:spcPts val="600"/>
        </a:spcBef>
        <a:buClr>
          <a:schemeClr val="bg2">
            <a:lumMod val="60000"/>
            <a:lumOff val="40000"/>
          </a:schemeClr>
        </a:buClr>
        <a:buFont typeface="Arial" pitchFamily="34" charset="0"/>
        <a:buChar char="•"/>
        <a:defRPr sz="2200" kern="1200">
          <a:solidFill>
            <a:schemeClr val="tx1">
              <a:lumMod val="75000"/>
              <a:lumOff val="25000"/>
            </a:schemeClr>
          </a:solidFill>
          <a:latin typeface="+mn-lt"/>
          <a:ea typeface="+mn-ea"/>
          <a:cs typeface="+mn-cs"/>
        </a:defRPr>
      </a:lvl2pPr>
      <a:lvl3pPr marL="808038" indent="-228600" algn="l" defTabSz="914400" rtl="0" eaLnBrk="1" latinLnBrk="0" hangingPunct="1">
        <a:spcBef>
          <a:spcPts val="600"/>
        </a:spcBef>
        <a:buClr>
          <a:schemeClr val="tx1">
            <a:lumMod val="75000"/>
            <a:lumOff val="25000"/>
          </a:schemeClr>
        </a:buClr>
        <a:buFont typeface="Arial" pitchFamily="34" charset="0"/>
        <a:buChar char="•"/>
        <a:defRPr sz="2000" kern="1200">
          <a:solidFill>
            <a:schemeClr val="tx1">
              <a:lumMod val="75000"/>
              <a:lumOff val="25000"/>
            </a:schemeClr>
          </a:solidFill>
          <a:latin typeface="+mn-lt"/>
          <a:ea typeface="+mn-ea"/>
          <a:cs typeface="+mn-cs"/>
        </a:defRPr>
      </a:lvl3pPr>
      <a:lvl4pPr marL="1036638" indent="-228600" algn="l" defTabSz="914400" rtl="0" eaLnBrk="1" latinLnBrk="0" hangingPunct="1">
        <a:spcBef>
          <a:spcPts val="600"/>
        </a:spcBef>
        <a:buClr>
          <a:schemeClr val="bg2">
            <a:lumMod val="60000"/>
            <a:lumOff val="40000"/>
          </a:schemeClr>
        </a:buClr>
        <a:buFont typeface="Arial" pitchFamily="34" charset="0"/>
        <a:buChar char="•"/>
        <a:defRPr sz="1800" kern="1200">
          <a:solidFill>
            <a:schemeClr val="tx1">
              <a:lumMod val="75000"/>
              <a:lumOff val="25000"/>
            </a:schemeClr>
          </a:solidFill>
          <a:latin typeface="+mn-lt"/>
          <a:ea typeface="+mn-ea"/>
          <a:cs typeface="+mn-cs"/>
        </a:defRPr>
      </a:lvl4pPr>
      <a:lvl5pPr marL="1265238" indent="-228600" algn="l" defTabSz="914400" rtl="0" eaLnBrk="1" latinLnBrk="0" hangingPunct="1">
        <a:spcBef>
          <a:spcPts val="600"/>
        </a:spcBef>
        <a:buClr>
          <a:schemeClr val="tx1">
            <a:lumMod val="75000"/>
            <a:lumOff val="25000"/>
          </a:schemeClr>
        </a:buClr>
        <a:buFont typeface="Arial" pitchFamily="34" charset="0"/>
        <a:buChar char="•"/>
        <a:defRPr sz="1800" kern="1200">
          <a:solidFill>
            <a:schemeClr val="tx1">
              <a:lumMod val="75000"/>
              <a:lumOff val="25000"/>
            </a:schemeClr>
          </a:solidFill>
          <a:latin typeface="+mn-lt"/>
          <a:ea typeface="+mn-ea"/>
          <a:cs typeface="+mn-cs"/>
        </a:defRPr>
      </a:lvl5pPr>
      <a:lvl6pPr marL="1485900"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6pPr>
      <a:lvl7pPr marL="1712913"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7pPr>
      <a:lvl8pPr marL="1947863" indent="-228600" algn="l" defTabSz="914400" rtl="0" eaLnBrk="1" latinLnBrk="0" hangingPunct="1">
        <a:spcBef>
          <a:spcPct val="20000"/>
        </a:spcBef>
        <a:buClr>
          <a:schemeClr val="bg2">
            <a:lumMod val="60000"/>
            <a:lumOff val="40000"/>
          </a:schemeClr>
        </a:buClr>
        <a:buFont typeface="Arial" pitchFamily="34" charset="0"/>
        <a:buChar char="•"/>
        <a:defRPr lang="en-US" sz="1800" kern="1200" dirty="0" smtClean="0">
          <a:solidFill>
            <a:schemeClr val="tx1">
              <a:lumMod val="75000"/>
              <a:lumOff val="25000"/>
            </a:schemeClr>
          </a:solidFill>
          <a:latin typeface="+mn-lt"/>
          <a:ea typeface="+mn-ea"/>
          <a:cs typeface="+mn-cs"/>
        </a:defRPr>
      </a:lvl8pPr>
      <a:lvl9pPr marL="2174875" indent="-228600" algn="l" defTabSz="914400" rtl="0" eaLnBrk="1" latinLnBrk="0" hangingPunct="1">
        <a:spcBef>
          <a:spcPct val="20000"/>
        </a:spcBef>
        <a:buClr>
          <a:schemeClr val="tx1">
            <a:lumMod val="75000"/>
            <a:lumOff val="25000"/>
          </a:schemeClr>
        </a:buClr>
        <a:buFont typeface="Arial" pitchFamily="34" charset="0"/>
        <a:buChar char="•"/>
        <a:defRPr lang="en-US" sz="1800" kern="1200" dirty="0">
          <a:solidFill>
            <a:schemeClr val="tx1">
              <a:lumMod val="75000"/>
              <a:lumOff val="2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4.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5" name="Rectangle 2"/>
          <p:cNvSpPr>
            <a:spLocks noGrp="1" noChangeArrowheads="1"/>
          </p:cNvSpPr>
          <p:nvPr>
            <p:ph type="ctrTitle"/>
          </p:nvPr>
        </p:nvSpPr>
        <p:spPr>
          <a:xfrm>
            <a:off x="539750" y="488404"/>
            <a:ext cx="7772400" cy="1248321"/>
          </a:xfrm>
        </p:spPr>
        <p:txBody>
          <a:bodyPr/>
          <a:lstStyle/>
          <a:p>
            <a:pPr eaLnBrk="1" hangingPunct="1"/>
            <a:r>
              <a:rPr lang="tr-TR" sz="4000" b="1" dirty="0" smtClean="0">
                <a:solidFill>
                  <a:srgbClr val="FF0066"/>
                </a:solidFill>
                <a:latin typeface="Arial" charset="0"/>
              </a:rPr>
              <a:t/>
            </a:r>
            <a:br>
              <a:rPr lang="tr-TR" sz="4000" b="1" dirty="0" smtClean="0">
                <a:solidFill>
                  <a:srgbClr val="FF0066"/>
                </a:solidFill>
                <a:latin typeface="Arial" charset="0"/>
              </a:rPr>
            </a:br>
            <a:r>
              <a:rPr lang="tr-TR" sz="4000" b="1" dirty="0" smtClean="0">
                <a:solidFill>
                  <a:srgbClr val="FF0066"/>
                </a:solidFill>
                <a:latin typeface="Arial" charset="0"/>
              </a:rPr>
              <a:t>ÖĞRETİM </a:t>
            </a:r>
            <a:r>
              <a:rPr lang="tr-TR" sz="4000" b="1" dirty="0">
                <a:solidFill>
                  <a:srgbClr val="FF0066"/>
                </a:solidFill>
                <a:latin typeface="Arial" charset="0"/>
              </a:rPr>
              <a:t>İLKE ve YÖNTEMLERİ </a:t>
            </a:r>
          </a:p>
        </p:txBody>
      </p:sp>
      <p:sp>
        <p:nvSpPr>
          <p:cNvPr id="16386" name="Rectangle 3"/>
          <p:cNvSpPr>
            <a:spLocks noGrp="1" noChangeArrowheads="1"/>
          </p:cNvSpPr>
          <p:nvPr>
            <p:ph type="subTitle" idx="1"/>
          </p:nvPr>
        </p:nvSpPr>
        <p:spPr>
          <a:xfrm>
            <a:off x="1619250" y="5445125"/>
            <a:ext cx="7048500" cy="1176338"/>
          </a:xfrm>
        </p:spPr>
        <p:txBody>
          <a:bodyPr/>
          <a:lstStyle/>
          <a:p>
            <a:pPr eaLnBrk="1" hangingPunct="1"/>
            <a:r>
              <a:rPr lang="tr-TR">
                <a:solidFill>
                  <a:srgbClr val="FF0066"/>
                </a:solidFill>
                <a:latin typeface="Arial" charset="0"/>
              </a:rPr>
              <a:t> Doç. Dr. Berna Aslan</a:t>
            </a:r>
          </a:p>
          <a:p>
            <a:pPr eaLnBrk="1" hangingPunct="1"/>
            <a:r>
              <a:rPr lang="tr-TR">
                <a:solidFill>
                  <a:srgbClr val="FF0066"/>
                </a:solidFill>
                <a:latin typeface="Arial" charset="0"/>
              </a:rPr>
              <a:t>baslan@ankara.edu.tr</a:t>
            </a:r>
          </a:p>
        </p:txBody>
      </p:sp>
      <p:pic>
        <p:nvPicPr>
          <p:cNvPr id="3078" name="Picture 6" descr="http://musiclessonsresource.com/wp-content/uploads/2013/06/teaching.png"/>
          <p:cNvPicPr>
            <a:picLocks noChangeAspect="1" noChangeArrowheads="1"/>
          </p:cNvPicPr>
          <p:nvPr/>
        </p:nvPicPr>
        <p:blipFill>
          <a:blip r:embed="rId2" cstate="print">
            <a:extLst/>
          </a:blip>
          <a:srcRect/>
          <a:stretch>
            <a:fillRect/>
          </a:stretch>
        </p:blipFill>
        <p:spPr bwMode="auto">
          <a:xfrm>
            <a:off x="1475656" y="1988840"/>
            <a:ext cx="6048672" cy="2869317"/>
          </a:xfrm>
          <a:prstGeom prst="rect">
            <a:avLst/>
          </a:prstGeom>
          <a:ln w="127000" cap="rnd">
            <a:solidFill>
              <a:srgbClr val="FFFFFF"/>
            </a:solidFill>
          </a:ln>
          <a:effectLst>
            <a:outerShdw blurRad="76200" dist="95250" dir="10500000" sx="97000" sy="23000" kx="900000" algn="br" rotWithShape="0">
              <a:srgbClr val="000000">
                <a:alpha val="20000"/>
              </a:srgbClr>
            </a:outerShdw>
          </a:effectLst>
          <a:scene3d>
            <a:camera prst="orthographicFront"/>
            <a:lightRig rig="twoPt" dir="t">
              <a:rot lat="0" lon="0" rev="7800000"/>
            </a:lightRig>
          </a:scene3d>
          <a:sp3d contourW="6350">
            <a:bevelT w="50800" h="16510"/>
            <a:contourClr>
              <a:srgbClr val="C0C0C0"/>
            </a:contourClr>
          </a:sp3d>
          <a:extLst/>
        </p:spPr>
      </p:pic>
    </p:spTree>
    <p:extLst>
      <p:ext uri="{BB962C8B-B14F-4D97-AF65-F5344CB8AC3E}">
        <p14:creationId xmlns:p14="http://schemas.microsoft.com/office/powerpoint/2010/main" val="1157405720"/>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Title 1"/>
          <p:cNvSpPr>
            <a:spLocks noGrp="1"/>
          </p:cNvSpPr>
          <p:nvPr>
            <p:ph type="ctrTitle"/>
          </p:nvPr>
        </p:nvSpPr>
        <p:spPr/>
        <p:txBody>
          <a:bodyPr>
            <a:normAutofit/>
          </a:bodyPr>
          <a:lstStyle/>
          <a:p>
            <a:r>
              <a:rPr lang="tr-TR" sz="4000" b="1">
                <a:latin typeface="Arial" charset="0"/>
              </a:rPr>
              <a:t>ÖĞRENME VE ÖĞRETME YAKLAŞIMLARI</a:t>
            </a:r>
            <a:endParaRPr lang="en-US" sz="4000" b="1">
              <a:latin typeface="Arial" charset="0"/>
            </a:endParaRPr>
          </a:p>
        </p:txBody>
      </p:sp>
      <p:sp>
        <p:nvSpPr>
          <p:cNvPr id="59394" name="Subtitle 4"/>
          <p:cNvSpPr>
            <a:spLocks noGrp="1"/>
          </p:cNvSpPr>
          <p:nvPr>
            <p:ph type="subTitle" idx="1"/>
          </p:nvPr>
        </p:nvSpPr>
        <p:spPr/>
        <p:txBody>
          <a:bodyPr/>
          <a:lstStyle/>
          <a:p>
            <a:endParaRPr lang="en-US">
              <a:latin typeface="Arial" charset="0"/>
            </a:endParaRPr>
          </a:p>
        </p:txBody>
      </p:sp>
    </p:spTree>
    <p:extLst>
      <p:ext uri="{BB962C8B-B14F-4D97-AF65-F5344CB8AC3E}">
        <p14:creationId xmlns:p14="http://schemas.microsoft.com/office/powerpoint/2010/main" val="59780952"/>
      </p:ext>
    </p:extLst>
  </p:cSld>
  <p:clrMapOvr>
    <a:masterClrMapping/>
  </p:clrMapOvr>
  <p:timing>
    <p:tnLst>
      <p:par>
        <p:cTn xmlns:p14="http://schemas.microsoft.com/office/powerpoint/2010/mai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7" name="1 Başlık"/>
          <p:cNvSpPr>
            <a:spLocks noGrp="1"/>
          </p:cNvSpPr>
          <p:nvPr>
            <p:ph type="title"/>
          </p:nvPr>
        </p:nvSpPr>
        <p:spPr/>
        <p:txBody>
          <a:bodyPr/>
          <a:lstStyle/>
          <a:p>
            <a:pPr eaLnBrk="1" hangingPunct="1"/>
            <a:r>
              <a:rPr lang="tr-TR" b="1" i="1">
                <a:solidFill>
                  <a:srgbClr val="FF0000"/>
                </a:solidFill>
                <a:latin typeface="Calibri" charset="0"/>
              </a:rPr>
              <a:t>Öğrenme Yaklaşımları</a:t>
            </a:r>
          </a:p>
        </p:txBody>
      </p:sp>
      <p:sp>
        <p:nvSpPr>
          <p:cNvPr id="60418" name="2 İçerik Yer Tutucusu"/>
          <p:cNvSpPr>
            <a:spLocks noGrp="1"/>
          </p:cNvSpPr>
          <p:nvPr>
            <p:ph idx="1"/>
          </p:nvPr>
        </p:nvSpPr>
        <p:spPr>
          <a:xfrm>
            <a:off x="428625" y="1428750"/>
            <a:ext cx="8229600" cy="4525963"/>
          </a:xfrm>
        </p:spPr>
        <p:txBody>
          <a:bodyPr/>
          <a:lstStyle/>
          <a:p>
            <a:pPr eaLnBrk="1" hangingPunct="1"/>
            <a:r>
              <a:rPr lang="tr-TR" b="1">
                <a:latin typeface="Calibri" charset="0"/>
              </a:rPr>
              <a:t>Davranışçı Yaklaşım</a:t>
            </a:r>
          </a:p>
          <a:p>
            <a:pPr eaLnBrk="1" hangingPunct="1">
              <a:buFontTx/>
              <a:buNone/>
            </a:pPr>
            <a:endParaRPr lang="tr-TR" b="1">
              <a:latin typeface="Calibri" charset="0"/>
            </a:endParaRPr>
          </a:p>
          <a:p>
            <a:pPr eaLnBrk="1" hangingPunct="1"/>
            <a:r>
              <a:rPr lang="tr-TR" b="1">
                <a:latin typeface="Calibri" charset="0"/>
              </a:rPr>
              <a:t>Bilişsel Yaklaşım</a:t>
            </a:r>
          </a:p>
          <a:p>
            <a:pPr eaLnBrk="1" hangingPunct="1">
              <a:buFontTx/>
              <a:buNone/>
            </a:pPr>
            <a:endParaRPr lang="tr-TR" b="1">
              <a:latin typeface="Calibri" charset="0"/>
            </a:endParaRPr>
          </a:p>
          <a:p>
            <a:pPr eaLnBrk="1" hangingPunct="1"/>
            <a:r>
              <a:rPr lang="tr-TR" b="1">
                <a:latin typeface="Calibri" charset="0"/>
              </a:rPr>
              <a:t>Hümanistik Yaklaşım</a:t>
            </a:r>
          </a:p>
          <a:p>
            <a:pPr eaLnBrk="1" hangingPunct="1">
              <a:buFontTx/>
              <a:buNone/>
            </a:pPr>
            <a:endParaRPr lang="tr-TR" b="1">
              <a:latin typeface="Calibri" charset="0"/>
            </a:endParaRPr>
          </a:p>
          <a:p>
            <a:pPr eaLnBrk="1" hangingPunct="1"/>
            <a:r>
              <a:rPr lang="tr-TR" b="1">
                <a:latin typeface="Calibri" charset="0"/>
              </a:rPr>
              <a:t>Yapılandırmacı Yaklaşım</a:t>
            </a:r>
          </a:p>
        </p:txBody>
      </p:sp>
    </p:spTree>
    <p:extLst>
      <p:ext uri="{BB962C8B-B14F-4D97-AF65-F5344CB8AC3E}">
        <p14:creationId xmlns:p14="http://schemas.microsoft.com/office/powerpoint/2010/main" val="3797786657"/>
      </p:ext>
    </p:extLst>
  </p:cSld>
  <p:clrMapOvr>
    <a:masterClrMapping/>
  </p:clrMapOvr>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1" name="Başlık 1"/>
          <p:cNvSpPr>
            <a:spLocks noGrp="1"/>
          </p:cNvSpPr>
          <p:nvPr>
            <p:ph type="title"/>
          </p:nvPr>
        </p:nvSpPr>
        <p:spPr>
          <a:xfrm>
            <a:off x="500063" y="142875"/>
            <a:ext cx="8229600" cy="714375"/>
          </a:xfrm>
        </p:spPr>
        <p:txBody>
          <a:bodyPr/>
          <a:lstStyle/>
          <a:p>
            <a:pPr eaLnBrk="1" hangingPunct="1"/>
            <a:r>
              <a:rPr lang="tr-TR" sz="3800">
                <a:solidFill>
                  <a:srgbClr val="FF0000"/>
                </a:solidFill>
                <a:latin typeface="Calibri" charset="0"/>
              </a:rPr>
              <a:t>DAVRANIŞÇI YAKLAŞIM</a:t>
            </a:r>
          </a:p>
        </p:txBody>
      </p:sp>
      <p:sp>
        <p:nvSpPr>
          <p:cNvPr id="61442" name="İçerik Yer Tutucusu 2"/>
          <p:cNvSpPr>
            <a:spLocks noGrp="1"/>
          </p:cNvSpPr>
          <p:nvPr>
            <p:ph idx="1"/>
          </p:nvPr>
        </p:nvSpPr>
        <p:spPr>
          <a:xfrm>
            <a:off x="285750" y="714375"/>
            <a:ext cx="8572500" cy="6143625"/>
          </a:xfrm>
        </p:spPr>
        <p:txBody>
          <a:bodyPr>
            <a:normAutofit/>
          </a:bodyPr>
          <a:lstStyle/>
          <a:p>
            <a:pPr marL="0" indent="0" eaLnBrk="1" hangingPunct="1">
              <a:buFontTx/>
              <a:buNone/>
            </a:pPr>
            <a:r>
              <a:rPr lang="tr-TR">
                <a:solidFill>
                  <a:srgbClr val="FF0000"/>
                </a:solidFill>
                <a:latin typeface="Calibri" charset="0"/>
              </a:rPr>
              <a:t>Öğrenme: </a:t>
            </a:r>
            <a:r>
              <a:rPr lang="tr-TR">
                <a:latin typeface="Calibri" charset="0"/>
              </a:rPr>
              <a:t>Deneyim sonucu organizmanın gözlenebilir davranışlarında oluşan kalıcı değişikliktir. Pasif bir süreçtir. Mekaniktir.</a:t>
            </a:r>
            <a:br>
              <a:rPr lang="tr-TR">
                <a:latin typeface="Calibri" charset="0"/>
              </a:rPr>
            </a:br>
            <a:r>
              <a:rPr lang="tr-TR">
                <a:solidFill>
                  <a:srgbClr val="FF0000"/>
                </a:solidFill>
                <a:latin typeface="Calibri" charset="0"/>
              </a:rPr>
              <a:t>Öğretme: </a:t>
            </a:r>
            <a:r>
              <a:rPr lang="tr-TR">
                <a:latin typeface="Calibri" charset="0"/>
              </a:rPr>
              <a:t>Bilgiyi transfer ederek davranışta kalıcı değişiklik oluşturmaktır. </a:t>
            </a:r>
            <a:br>
              <a:rPr lang="tr-TR">
                <a:latin typeface="Calibri" charset="0"/>
              </a:rPr>
            </a:br>
            <a:r>
              <a:rPr lang="tr-TR">
                <a:solidFill>
                  <a:srgbClr val="FF0000"/>
                </a:solidFill>
                <a:latin typeface="Calibri" charset="0"/>
              </a:rPr>
              <a:t>Öğrenci: </a:t>
            </a:r>
            <a:r>
              <a:rPr lang="tr-TR">
                <a:latin typeface="Calibri" charset="0"/>
              </a:rPr>
              <a:t>Pasif dinleyicidir, dönütlere ihtiyacı vardır. Etkilere doğru tepkiler vererek öğrenir. </a:t>
            </a:r>
            <a:br>
              <a:rPr lang="tr-TR">
                <a:latin typeface="Calibri" charset="0"/>
              </a:rPr>
            </a:br>
            <a:r>
              <a:rPr lang="tr-TR" sz="3000">
                <a:solidFill>
                  <a:srgbClr val="FF0000"/>
                </a:solidFill>
                <a:latin typeface="Calibri" charset="0"/>
              </a:rPr>
              <a:t>Öğretmen: </a:t>
            </a:r>
            <a:r>
              <a:rPr lang="tr-TR" sz="3000">
                <a:latin typeface="Calibri" charset="0"/>
              </a:rPr>
              <a:t>Bilginin ilk kaynağıdır, öğrenme sürecinin yöneticisidir. Ödül ve ceza, klasik ve edimsel koşullanmalar, olumlu olumsuz pekiştiriciler kullanarak davranış değişikliğini oluşturur. </a:t>
            </a:r>
            <a:r>
              <a:rPr lang="tr-TR">
                <a:latin typeface="Calibri" charset="0"/>
              </a:rPr>
              <a:t/>
            </a:r>
            <a:br>
              <a:rPr lang="tr-TR">
                <a:latin typeface="Calibri" charset="0"/>
              </a:rPr>
            </a:br>
            <a:r>
              <a:rPr lang="tr-TR" sz="3000">
                <a:solidFill>
                  <a:srgbClr val="FF0000"/>
                </a:solidFill>
                <a:latin typeface="Calibri" charset="0"/>
              </a:rPr>
              <a:t>Kuramcılar: </a:t>
            </a:r>
            <a:r>
              <a:rPr lang="tr-TR" sz="3000">
                <a:latin typeface="Calibri" charset="0"/>
              </a:rPr>
              <a:t>Pavlov, Skinner, Thorndike, Watson, Bandura </a:t>
            </a:r>
            <a:r>
              <a:rPr lang="tr-TR">
                <a:latin typeface="Calibri" charset="0"/>
              </a:rPr>
              <a:t/>
            </a:r>
            <a:br>
              <a:rPr lang="tr-TR">
                <a:latin typeface="Calibri" charset="0"/>
              </a:rPr>
            </a:br>
            <a:endParaRPr lang="tr-TR">
              <a:latin typeface="Calibri" charset="0"/>
            </a:endParaRPr>
          </a:p>
        </p:txBody>
      </p:sp>
    </p:spTree>
    <p:extLst>
      <p:ext uri="{BB962C8B-B14F-4D97-AF65-F5344CB8AC3E}">
        <p14:creationId xmlns:p14="http://schemas.microsoft.com/office/powerpoint/2010/main" val="705297676"/>
      </p:ext>
    </p:extLst>
  </p:cSld>
  <p:clrMapOvr>
    <a:masterClrMapping/>
  </p:clrMapOvr>
  <p:timing>
    <p:tnLst>
      <p:par>
        <p:cTn xmlns:p14="http://schemas.microsoft.com/office/powerpoint/2010/mai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5" name="Başlık 1"/>
          <p:cNvSpPr>
            <a:spLocks noGrp="1"/>
          </p:cNvSpPr>
          <p:nvPr>
            <p:ph type="title"/>
          </p:nvPr>
        </p:nvSpPr>
        <p:spPr>
          <a:xfrm>
            <a:off x="827088" y="-98425"/>
            <a:ext cx="6511925" cy="1079500"/>
          </a:xfrm>
        </p:spPr>
        <p:txBody>
          <a:bodyPr/>
          <a:lstStyle/>
          <a:p>
            <a:pPr eaLnBrk="1" hangingPunct="1"/>
            <a:r>
              <a:rPr lang="tr-TR">
                <a:solidFill>
                  <a:srgbClr val="FF0000"/>
                </a:solidFill>
                <a:latin typeface="Calibri" charset="0"/>
              </a:rPr>
              <a:t>BİLİŞSEL YAKLAŞIM</a:t>
            </a:r>
          </a:p>
        </p:txBody>
      </p:sp>
      <p:sp>
        <p:nvSpPr>
          <p:cNvPr id="62466" name="İçerik Yer Tutucusu 2"/>
          <p:cNvSpPr>
            <a:spLocks noGrp="1"/>
          </p:cNvSpPr>
          <p:nvPr>
            <p:ph idx="1"/>
          </p:nvPr>
        </p:nvSpPr>
        <p:spPr>
          <a:xfrm>
            <a:off x="179388" y="765175"/>
            <a:ext cx="8789490" cy="5808030"/>
          </a:xfrm>
        </p:spPr>
        <p:txBody>
          <a:bodyPr>
            <a:normAutofit fontScale="92500" lnSpcReduction="10000"/>
          </a:bodyPr>
          <a:lstStyle/>
          <a:p>
            <a:pPr marL="0" indent="0" eaLnBrk="1" hangingPunct="1">
              <a:buFontTx/>
              <a:buNone/>
            </a:pPr>
            <a:r>
              <a:rPr lang="tr-TR" sz="2800" dirty="0">
                <a:solidFill>
                  <a:srgbClr val="FF0000"/>
                </a:solidFill>
                <a:latin typeface="Calibri" charset="0"/>
              </a:rPr>
              <a:t>Öğrenme: </a:t>
            </a:r>
            <a:r>
              <a:rPr lang="tr-TR" sz="2800" dirty="0">
                <a:latin typeface="Calibri" charset="0"/>
              </a:rPr>
              <a:t>Bilginin algılanması, işlenmesi, kodlanması ve gerektiğinde geri getirilerek kullanılmasıdır. Aktif ve sosyal bir süreçtir, bu süreçte önceki öğrenmelerin üzerine yeni bilgiler öğrenilir ve daha önce öğrenilen bilgi ile yeni bilgi ilişkilendirilerek bilgi örgütlenir. </a:t>
            </a:r>
            <a:br>
              <a:rPr lang="tr-TR" sz="2800" dirty="0">
                <a:latin typeface="Calibri" charset="0"/>
              </a:rPr>
            </a:br>
            <a:r>
              <a:rPr lang="tr-TR" sz="2800" dirty="0">
                <a:solidFill>
                  <a:srgbClr val="FF0000"/>
                </a:solidFill>
                <a:latin typeface="Calibri" charset="0"/>
              </a:rPr>
              <a:t>Öğretme: </a:t>
            </a:r>
            <a:r>
              <a:rPr lang="tr-TR" sz="2800" dirty="0">
                <a:latin typeface="Calibri" charset="0"/>
              </a:rPr>
              <a:t>Öğrencilerin bilişsel yapılandırma aracılığıyla yeni bilgi öğrenmelerine yardımcı olmaktır. </a:t>
            </a:r>
            <a:br>
              <a:rPr lang="tr-TR" sz="2800" dirty="0">
                <a:latin typeface="Calibri" charset="0"/>
              </a:rPr>
            </a:br>
            <a:r>
              <a:rPr lang="tr-TR" sz="2800" dirty="0">
                <a:solidFill>
                  <a:srgbClr val="FF0000"/>
                </a:solidFill>
                <a:latin typeface="Calibri" charset="0"/>
              </a:rPr>
              <a:t>Öğrenci: </a:t>
            </a:r>
            <a:r>
              <a:rPr lang="tr-TR" sz="2800" dirty="0">
                <a:latin typeface="Calibri" charset="0"/>
              </a:rPr>
              <a:t>Ne tam bağımsız ne de tam bağımlıdır. Zaman zaman aktif, problem çözücü, düşünür, zaman zaman </a:t>
            </a:r>
          </a:p>
          <a:p>
            <a:pPr marL="0" indent="0" eaLnBrk="1" hangingPunct="1">
              <a:buFontTx/>
              <a:buNone/>
            </a:pPr>
            <a:r>
              <a:rPr lang="tr-TR" sz="2800" dirty="0">
                <a:latin typeface="Calibri" charset="0"/>
              </a:rPr>
              <a:t>ise pasif alıcıdır. </a:t>
            </a:r>
            <a:br>
              <a:rPr lang="tr-TR" sz="2800" dirty="0">
                <a:latin typeface="Calibri" charset="0"/>
              </a:rPr>
            </a:br>
            <a:r>
              <a:rPr lang="tr-TR" sz="2800" dirty="0">
                <a:solidFill>
                  <a:srgbClr val="FF0000"/>
                </a:solidFill>
                <a:latin typeface="Calibri" charset="0"/>
              </a:rPr>
              <a:t>Öğretmen: </a:t>
            </a:r>
            <a:r>
              <a:rPr lang="tr-TR" sz="2800" dirty="0">
                <a:latin typeface="Calibri" charset="0"/>
              </a:rPr>
              <a:t>Aktif bir rehber rolünde öğrencilerin kendi öğrenme stratejilerini kullanmalarına yardımcı olur. </a:t>
            </a:r>
            <a:br>
              <a:rPr lang="tr-TR" sz="2800" dirty="0">
                <a:latin typeface="Calibri" charset="0"/>
              </a:rPr>
            </a:br>
            <a:r>
              <a:rPr lang="tr-TR" sz="2800" dirty="0">
                <a:solidFill>
                  <a:srgbClr val="FF0000"/>
                </a:solidFill>
                <a:latin typeface="Calibri" charset="0"/>
              </a:rPr>
              <a:t>Kuramcılar: </a:t>
            </a:r>
            <a:r>
              <a:rPr lang="tr-TR" sz="2800" dirty="0" err="1">
                <a:latin typeface="Calibri" charset="0"/>
              </a:rPr>
              <a:t>Piaget</a:t>
            </a:r>
            <a:r>
              <a:rPr lang="tr-TR" sz="2800" dirty="0">
                <a:latin typeface="Calibri" charset="0"/>
              </a:rPr>
              <a:t>, </a:t>
            </a:r>
            <a:r>
              <a:rPr lang="tr-TR" sz="2800" dirty="0" err="1">
                <a:latin typeface="Calibri" charset="0"/>
              </a:rPr>
              <a:t>Bruner</a:t>
            </a:r>
            <a:r>
              <a:rPr lang="tr-TR" sz="2800" dirty="0">
                <a:latin typeface="Calibri" charset="0"/>
              </a:rPr>
              <a:t>, </a:t>
            </a:r>
            <a:r>
              <a:rPr lang="tr-TR" sz="2800" dirty="0" err="1">
                <a:latin typeface="Calibri" charset="0"/>
              </a:rPr>
              <a:t>Ausubel</a:t>
            </a:r>
            <a:r>
              <a:rPr lang="tr-TR" sz="2800" dirty="0">
                <a:latin typeface="Calibri" charset="0"/>
              </a:rPr>
              <a:t>. </a:t>
            </a:r>
            <a:br>
              <a:rPr lang="tr-TR" sz="2800" dirty="0">
                <a:latin typeface="Calibri" charset="0"/>
              </a:rPr>
            </a:br>
            <a:r>
              <a:rPr lang="tr-TR" sz="2800" dirty="0">
                <a:latin typeface="Calibri" charset="0"/>
              </a:rPr>
              <a:t/>
            </a:r>
            <a:br>
              <a:rPr lang="tr-TR" sz="2800" dirty="0">
                <a:latin typeface="Calibri" charset="0"/>
              </a:rPr>
            </a:br>
            <a:endParaRPr lang="tr-TR" sz="2800" dirty="0">
              <a:latin typeface="Calibri" charset="0"/>
            </a:endParaRPr>
          </a:p>
        </p:txBody>
      </p:sp>
    </p:spTree>
    <p:extLst>
      <p:ext uri="{BB962C8B-B14F-4D97-AF65-F5344CB8AC3E}">
        <p14:creationId xmlns:p14="http://schemas.microsoft.com/office/powerpoint/2010/main" val="2289446990"/>
      </p:ext>
    </p:extLst>
  </p:cSld>
  <p:clrMapOvr>
    <a:masterClrMapping/>
  </p:clrMapOvr>
  <p:timing>
    <p:tnLst>
      <p:par>
        <p:cTn xmlns:p14="http://schemas.microsoft.com/office/powerpoint/2010/mai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89" name="Başlık 1"/>
          <p:cNvSpPr>
            <a:spLocks noGrp="1"/>
          </p:cNvSpPr>
          <p:nvPr>
            <p:ph type="title"/>
          </p:nvPr>
        </p:nvSpPr>
        <p:spPr>
          <a:xfrm>
            <a:off x="500063" y="0"/>
            <a:ext cx="8229600" cy="846138"/>
          </a:xfrm>
        </p:spPr>
        <p:txBody>
          <a:bodyPr/>
          <a:lstStyle/>
          <a:p>
            <a:pPr eaLnBrk="1" hangingPunct="1"/>
            <a:r>
              <a:rPr lang="tr-TR">
                <a:solidFill>
                  <a:srgbClr val="FF0000"/>
                </a:solidFill>
                <a:latin typeface="Calibri" charset="0"/>
              </a:rPr>
              <a:t>YAPILANDIRMACI YAKLAŞIM</a:t>
            </a:r>
          </a:p>
        </p:txBody>
      </p:sp>
      <p:sp>
        <p:nvSpPr>
          <p:cNvPr id="63490" name="İçerik Yer Tutucusu 2"/>
          <p:cNvSpPr>
            <a:spLocks noGrp="1"/>
          </p:cNvSpPr>
          <p:nvPr>
            <p:ph idx="1"/>
          </p:nvPr>
        </p:nvSpPr>
        <p:spPr>
          <a:xfrm>
            <a:off x="214313" y="714375"/>
            <a:ext cx="8786812" cy="6143625"/>
          </a:xfrm>
        </p:spPr>
        <p:txBody>
          <a:bodyPr>
            <a:normAutofit lnSpcReduction="10000"/>
          </a:bodyPr>
          <a:lstStyle/>
          <a:p>
            <a:pPr marL="0" indent="0" eaLnBrk="1" hangingPunct="1">
              <a:buFontTx/>
              <a:buNone/>
            </a:pPr>
            <a:r>
              <a:rPr lang="tr-TR" sz="3000">
                <a:solidFill>
                  <a:srgbClr val="FF0000"/>
                </a:solidFill>
                <a:latin typeface="Calibri" charset="0"/>
              </a:rPr>
              <a:t>Öğrenme: </a:t>
            </a:r>
            <a:r>
              <a:rPr lang="tr-TR" sz="3000">
                <a:latin typeface="Calibri" charset="0"/>
              </a:rPr>
              <a:t>Kaynakları kullanarak ve çevre ile etkileşime girerek yeni bilgileri önceki bilgiler üzerine yapılandırmadır. </a:t>
            </a:r>
            <a:br>
              <a:rPr lang="tr-TR" sz="3000">
                <a:latin typeface="Calibri" charset="0"/>
              </a:rPr>
            </a:br>
            <a:r>
              <a:rPr lang="tr-TR" sz="3000">
                <a:solidFill>
                  <a:srgbClr val="FF0000"/>
                </a:solidFill>
                <a:latin typeface="Calibri" charset="0"/>
              </a:rPr>
              <a:t>Öğretme: </a:t>
            </a:r>
            <a:r>
              <a:rPr lang="tr-TR" sz="3000">
                <a:latin typeface="Calibri" charset="0"/>
              </a:rPr>
              <a:t>Öğrenme için fırsatlar yaratmak ve öğrencilere rehberlik ederek onların grup içindeki çalışmalarını kolaylaştırmaktır. </a:t>
            </a:r>
            <a:br>
              <a:rPr lang="tr-TR" sz="3000">
                <a:latin typeface="Calibri" charset="0"/>
              </a:rPr>
            </a:br>
            <a:r>
              <a:rPr lang="tr-TR" sz="3000">
                <a:solidFill>
                  <a:srgbClr val="FF0000"/>
                </a:solidFill>
                <a:latin typeface="Calibri" charset="0"/>
              </a:rPr>
              <a:t>Öğrenci: </a:t>
            </a:r>
            <a:r>
              <a:rPr lang="tr-TR" sz="3000">
                <a:latin typeface="Calibri" charset="0"/>
              </a:rPr>
              <a:t>Aktif ve özerk bir role sahiptir, kendi bilgisini yapılandırmakla sorumludur grup içinde çalışır. Bilgiyi keşfetmez uygun ortamlarda bilgi oluşturur. </a:t>
            </a:r>
            <a:br>
              <a:rPr lang="tr-TR" sz="3000">
                <a:latin typeface="Calibri" charset="0"/>
              </a:rPr>
            </a:br>
            <a:r>
              <a:rPr lang="tr-TR" sz="3000">
                <a:solidFill>
                  <a:srgbClr val="FF0000"/>
                </a:solidFill>
                <a:latin typeface="Calibri" charset="0"/>
              </a:rPr>
              <a:t>Öğretmen: </a:t>
            </a:r>
            <a:r>
              <a:rPr lang="tr-TR" sz="3000">
                <a:latin typeface="Calibri" charset="0"/>
              </a:rPr>
              <a:t>Kaynak bakımından zengin bir öğrenme ortamı hazırlar, öğrencileri katılım için, yaratıcılık ve bağımsız düşünmeleri için cesaretlendirir. </a:t>
            </a:r>
            <a:br>
              <a:rPr lang="tr-TR" sz="3000">
                <a:latin typeface="Calibri" charset="0"/>
              </a:rPr>
            </a:br>
            <a:r>
              <a:rPr lang="tr-TR" sz="3000">
                <a:solidFill>
                  <a:srgbClr val="FF0000"/>
                </a:solidFill>
                <a:latin typeface="Calibri" charset="0"/>
              </a:rPr>
              <a:t>Kuramcılar: </a:t>
            </a:r>
            <a:r>
              <a:rPr lang="tr-TR" sz="3000">
                <a:latin typeface="Calibri" charset="0"/>
              </a:rPr>
              <a:t>Vygotsky, Piaget ve Bruner. </a:t>
            </a:r>
            <a:br>
              <a:rPr lang="tr-TR" sz="3000">
                <a:latin typeface="Calibri" charset="0"/>
              </a:rPr>
            </a:br>
            <a:endParaRPr lang="tr-TR" sz="3000">
              <a:latin typeface="Calibri" charset="0"/>
            </a:endParaRPr>
          </a:p>
        </p:txBody>
      </p:sp>
    </p:spTree>
    <p:extLst>
      <p:ext uri="{BB962C8B-B14F-4D97-AF65-F5344CB8AC3E}">
        <p14:creationId xmlns:p14="http://schemas.microsoft.com/office/powerpoint/2010/main" val="3054049930"/>
      </p:ext>
    </p:extLst>
  </p:cSld>
  <p:clrMapOvr>
    <a:masterClrMapping/>
  </p:clrMapOvr>
  <p:timing>
    <p:tnLst>
      <p:par>
        <p:cTn xmlns:p14="http://schemas.microsoft.com/office/powerpoint/2010/mai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3" name="Başlık 1"/>
          <p:cNvSpPr>
            <a:spLocks noGrp="1"/>
          </p:cNvSpPr>
          <p:nvPr>
            <p:ph type="title"/>
          </p:nvPr>
        </p:nvSpPr>
        <p:spPr>
          <a:xfrm>
            <a:off x="1331913" y="188913"/>
            <a:ext cx="6511925" cy="938212"/>
          </a:xfrm>
        </p:spPr>
        <p:txBody>
          <a:bodyPr/>
          <a:lstStyle/>
          <a:p>
            <a:pPr eaLnBrk="1" hangingPunct="1"/>
            <a:r>
              <a:rPr lang="tr-TR">
                <a:solidFill>
                  <a:srgbClr val="FF0000"/>
                </a:solidFill>
                <a:latin typeface="Calibri" charset="0"/>
              </a:rPr>
              <a:t>HÜMANİSTİK YAKLAŞIM</a:t>
            </a:r>
          </a:p>
        </p:txBody>
      </p:sp>
      <p:sp>
        <p:nvSpPr>
          <p:cNvPr id="64514" name="İçerik Yer Tutucusu 2"/>
          <p:cNvSpPr>
            <a:spLocks noGrp="1"/>
          </p:cNvSpPr>
          <p:nvPr>
            <p:ph idx="1"/>
          </p:nvPr>
        </p:nvSpPr>
        <p:spPr>
          <a:xfrm>
            <a:off x="395288" y="981075"/>
            <a:ext cx="8286750" cy="5500688"/>
          </a:xfrm>
        </p:spPr>
        <p:txBody>
          <a:bodyPr>
            <a:normAutofit fontScale="92500" lnSpcReduction="10000"/>
          </a:bodyPr>
          <a:lstStyle/>
          <a:p>
            <a:pPr marL="0" indent="0" eaLnBrk="1" hangingPunct="1">
              <a:buFontTx/>
              <a:buNone/>
            </a:pPr>
            <a:r>
              <a:rPr lang="tr-TR" sz="2800">
                <a:solidFill>
                  <a:srgbClr val="FF0000"/>
                </a:solidFill>
                <a:latin typeface="Calibri" charset="0"/>
              </a:rPr>
              <a:t>Öğrenme: </a:t>
            </a:r>
            <a:r>
              <a:rPr lang="tr-TR" sz="2800">
                <a:latin typeface="Calibri" charset="0"/>
              </a:rPr>
              <a:t>Kendini gerçekleştirme süreci içindeki ihtiyaçların karşılanması ve öğrenmeyi öğrenmedir. </a:t>
            </a:r>
            <a:br>
              <a:rPr lang="tr-TR" sz="2800">
                <a:latin typeface="Calibri" charset="0"/>
              </a:rPr>
            </a:br>
            <a:r>
              <a:rPr lang="tr-TR" sz="2800">
                <a:solidFill>
                  <a:srgbClr val="FF0000"/>
                </a:solidFill>
                <a:latin typeface="Calibri" charset="0"/>
              </a:rPr>
              <a:t>Öğretme: </a:t>
            </a:r>
            <a:r>
              <a:rPr lang="tr-TR" sz="2800">
                <a:latin typeface="Calibri" charset="0"/>
              </a:rPr>
              <a:t>Rehberlik etmek, yardım etmek ve ortamı öğrenme için düzenlemek ve öğrenci merkezli etkinlikler hazırlamaktır. </a:t>
            </a:r>
            <a:br>
              <a:rPr lang="tr-TR" sz="2800">
                <a:latin typeface="Calibri" charset="0"/>
              </a:rPr>
            </a:br>
            <a:r>
              <a:rPr lang="tr-TR" sz="2800">
                <a:solidFill>
                  <a:srgbClr val="FF0000"/>
                </a:solidFill>
                <a:latin typeface="Calibri" charset="0"/>
              </a:rPr>
              <a:t>Öğrenci: </a:t>
            </a:r>
            <a:r>
              <a:rPr lang="tr-TR" sz="2800">
                <a:latin typeface="Calibri" charset="0"/>
              </a:rPr>
              <a:t>Aktif katılımcıdır ve kendi öğrenmelerinden sorumludur. Öğrenme sürecinde özgürdür. </a:t>
            </a:r>
            <a:br>
              <a:rPr lang="tr-TR" sz="2800">
                <a:latin typeface="Calibri" charset="0"/>
              </a:rPr>
            </a:br>
            <a:r>
              <a:rPr lang="tr-TR" sz="2800">
                <a:solidFill>
                  <a:srgbClr val="FF0000"/>
                </a:solidFill>
                <a:latin typeface="Calibri" charset="0"/>
              </a:rPr>
              <a:t>Öğretmen: </a:t>
            </a:r>
            <a:r>
              <a:rPr lang="tr-TR" sz="2800">
                <a:latin typeface="Calibri" charset="0"/>
              </a:rPr>
              <a:t>Kolaylaştırıcı, demokratik, rehber özellikleri yanında öğrencilerden biridir. Öğrencilerinin ihtiyaçlarını bilir ve buna göre öğrenme programını geliştirir. Öğretmenin özerkliği vardır, otomatik kurallara bağlı kalmak zorunda değildir. </a:t>
            </a:r>
            <a:br>
              <a:rPr lang="tr-TR" sz="2800">
                <a:latin typeface="Calibri" charset="0"/>
              </a:rPr>
            </a:br>
            <a:r>
              <a:rPr lang="tr-TR" sz="2800">
                <a:solidFill>
                  <a:srgbClr val="FF0000"/>
                </a:solidFill>
                <a:latin typeface="Calibri" charset="0"/>
              </a:rPr>
              <a:t>Kuramcılar: </a:t>
            </a:r>
            <a:r>
              <a:rPr lang="tr-TR" sz="2800">
                <a:latin typeface="Calibri" charset="0"/>
              </a:rPr>
              <a:t>Roger, Maslow. </a:t>
            </a:r>
            <a:br>
              <a:rPr lang="tr-TR" sz="2800">
                <a:latin typeface="Calibri" charset="0"/>
              </a:rPr>
            </a:br>
            <a:r>
              <a:rPr lang="tr-TR" sz="2800">
                <a:latin typeface="Calibri" charset="0"/>
              </a:rPr>
              <a:t/>
            </a:r>
            <a:br>
              <a:rPr lang="tr-TR" sz="2800">
                <a:latin typeface="Calibri" charset="0"/>
              </a:rPr>
            </a:br>
            <a:endParaRPr lang="tr-TR" sz="2800">
              <a:latin typeface="Calibri" charset="0"/>
            </a:endParaRPr>
          </a:p>
          <a:p>
            <a:pPr marL="0" indent="0" eaLnBrk="1" hangingPunct="1"/>
            <a:endParaRPr lang="tr-TR" sz="2800">
              <a:latin typeface="Calibri" charset="0"/>
            </a:endParaRPr>
          </a:p>
        </p:txBody>
      </p:sp>
    </p:spTree>
    <p:extLst>
      <p:ext uri="{BB962C8B-B14F-4D97-AF65-F5344CB8AC3E}">
        <p14:creationId xmlns:p14="http://schemas.microsoft.com/office/powerpoint/2010/main" val="1941668616"/>
      </p:ext>
    </p:extLst>
  </p:cSld>
  <p:clrMapOvr>
    <a:masterClrMapping/>
  </p:clrMapOvr>
  <p:timing>
    <p:tnLst>
      <p:par>
        <p:cTn xmlns:p14="http://schemas.microsoft.com/office/powerpoint/2010/mai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7" name="Başlık 1"/>
          <p:cNvSpPr>
            <a:spLocks noGrp="1"/>
          </p:cNvSpPr>
          <p:nvPr>
            <p:ph type="title"/>
          </p:nvPr>
        </p:nvSpPr>
        <p:spPr>
          <a:xfrm>
            <a:off x="2632075" y="5643563"/>
            <a:ext cx="6511925" cy="936625"/>
          </a:xfrm>
        </p:spPr>
        <p:txBody>
          <a:bodyPr/>
          <a:lstStyle/>
          <a:p>
            <a:pPr eaLnBrk="1" hangingPunct="1"/>
            <a:r>
              <a:rPr lang="tr-TR">
                <a:solidFill>
                  <a:srgbClr val="FF0000"/>
                </a:solidFill>
                <a:latin typeface="Calibri" charset="0"/>
              </a:rPr>
              <a:t>ÖZET</a:t>
            </a:r>
          </a:p>
        </p:txBody>
      </p:sp>
      <p:sp>
        <p:nvSpPr>
          <p:cNvPr id="65538" name="İçerik Yer Tutucusu 2"/>
          <p:cNvSpPr>
            <a:spLocks noGrp="1"/>
          </p:cNvSpPr>
          <p:nvPr>
            <p:ph idx="1"/>
          </p:nvPr>
        </p:nvSpPr>
        <p:spPr>
          <a:xfrm>
            <a:off x="571500" y="428625"/>
            <a:ext cx="8001000" cy="5000625"/>
          </a:xfrm>
        </p:spPr>
        <p:txBody>
          <a:bodyPr>
            <a:normAutofit fontScale="92500" lnSpcReduction="10000"/>
          </a:bodyPr>
          <a:lstStyle/>
          <a:p>
            <a:pPr eaLnBrk="1" hangingPunct="1"/>
            <a:r>
              <a:rPr lang="tr-TR" sz="3000">
                <a:latin typeface="Calibri" charset="0"/>
              </a:rPr>
              <a:t>Davranışçı yaklaşım ile bilişsel yaklaşıma göre öğrenci ve öğretmen rollerini karşılaştırınız.</a:t>
            </a:r>
          </a:p>
          <a:p>
            <a:pPr eaLnBrk="1" hangingPunct="1"/>
            <a:r>
              <a:rPr lang="tr-TR" sz="3000">
                <a:latin typeface="Calibri" charset="0"/>
              </a:rPr>
              <a:t>Hümanistik yaklaşım ile yapılandırmacı yaklaşım arasındaki fark ve benzerlikleri açıklayınız.</a:t>
            </a:r>
          </a:p>
          <a:p>
            <a:pPr eaLnBrk="1" hangingPunct="1"/>
            <a:r>
              <a:rPr lang="tr-TR" sz="3000">
                <a:latin typeface="Calibri" charset="0"/>
              </a:rPr>
              <a:t>Hangi öğrenme yaklaşımı kalabalık sınıflar için uygun olabilir?</a:t>
            </a:r>
          </a:p>
          <a:p>
            <a:pPr eaLnBrk="1" hangingPunct="1"/>
            <a:r>
              <a:rPr lang="tr-TR" sz="3000">
                <a:latin typeface="Calibri" charset="0"/>
              </a:rPr>
              <a:t>Hangi öğrenme yaklaşımı öğretmen açısından daha geliştiricidir?</a:t>
            </a:r>
          </a:p>
          <a:p>
            <a:pPr eaLnBrk="1" hangingPunct="1"/>
            <a:r>
              <a:rPr lang="tr-TR" sz="3000">
                <a:latin typeface="Calibri" charset="0"/>
              </a:rPr>
              <a:t>Yapılandırmacı yaklaşım ile yetişen bir öğrencinin özellikleri neler olabilir?</a:t>
            </a:r>
          </a:p>
        </p:txBody>
      </p:sp>
    </p:spTree>
    <p:extLst>
      <p:ext uri="{BB962C8B-B14F-4D97-AF65-F5344CB8AC3E}">
        <p14:creationId xmlns:p14="http://schemas.microsoft.com/office/powerpoint/2010/main" val="2504087867"/>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 Id="rId2" Type="http://schemas.openxmlformats.org/officeDocument/2006/relationships/image" Target="../media/image2.jpeg"/><Relationship Id="rId3" Type="http://schemas.openxmlformats.org/officeDocument/2006/relationships/image" Target="../media/image3.jpeg"/></Relationships>
</file>

<file path=ppt/theme/theme1.xml><?xml version="1.0" encoding="utf-8"?>
<a:theme xmlns:a="http://schemas.openxmlformats.org/drawingml/2006/main" name="Capital">
  <a:themeElements>
    <a:clrScheme name="Capital">
      <a:dk1>
        <a:srgbClr val="000000"/>
      </a:dk1>
      <a:lt1>
        <a:srgbClr val="FFFFFF"/>
      </a:lt1>
      <a:dk2>
        <a:srgbClr val="6F6D5D"/>
      </a:dk2>
      <a:lt2>
        <a:srgbClr val="7C8F97"/>
      </a:lt2>
      <a:accent1>
        <a:srgbClr val="4B5A60"/>
      </a:accent1>
      <a:accent2>
        <a:srgbClr val="9C5238"/>
      </a:accent2>
      <a:accent3>
        <a:srgbClr val="504539"/>
      </a:accent3>
      <a:accent4>
        <a:srgbClr val="C1AD79"/>
      </a:accent4>
      <a:accent5>
        <a:srgbClr val="667559"/>
      </a:accent5>
      <a:accent6>
        <a:srgbClr val="BAD6AD"/>
      </a:accent6>
      <a:hlink>
        <a:srgbClr val="524A82"/>
      </a:hlink>
      <a:folHlink>
        <a:srgbClr val="8F9954"/>
      </a:folHlink>
    </a:clrScheme>
    <a:fontScheme name="Capital">
      <a:majorFont>
        <a:latin typeface="Calisto MT"/>
        <a:ea typeface=""/>
        <a:cs typeface=""/>
        <a:font script="Jpan" typeface="ＭＳ 明朝"/>
        <a:font script="Hans" typeface="宋体"/>
        <a:font script="Hant" typeface="新細明體"/>
      </a:majorFont>
      <a:minorFont>
        <a:latin typeface="Calisto MT"/>
        <a:ea typeface=""/>
        <a:cs typeface=""/>
        <a:font script="Jpan" typeface="ＭＳ 明朝"/>
        <a:font script="Hans" typeface="宋体"/>
        <a:font script="Hant" typeface="新細明體"/>
      </a:minorFont>
    </a:fontScheme>
    <a:fmtScheme name="Capital">
      <a:fillStyleLst>
        <a:solidFill>
          <a:schemeClr val="phClr"/>
        </a:solidFill>
        <a:blipFill rotWithShape="1">
          <a:blip xmlns:r="http://schemas.openxmlformats.org/officeDocument/2006/relationships" r:embed="rId1">
            <a:duotone>
              <a:schemeClr val="phClr">
                <a:satMod val="150000"/>
                <a:lumMod val="50000"/>
              </a:schemeClr>
              <a:schemeClr val="phClr">
                <a:satMod val="300000"/>
                <a:lumMod val="125000"/>
              </a:schemeClr>
            </a:duotone>
          </a:blip>
          <a:tile tx="0" ty="0" sx="100000" sy="100000" flip="none" algn="tl"/>
        </a:blipFill>
        <a:blipFill rotWithShape="1">
          <a:blip xmlns:r="http://schemas.openxmlformats.org/officeDocument/2006/relationships" r:embed="rId2">
            <a:duotone>
              <a:schemeClr val="phClr">
                <a:satMod val="135000"/>
                <a:lumMod val="80000"/>
              </a:schemeClr>
              <a:schemeClr val="phClr">
                <a:satMod val="250000"/>
                <a:lumMod val="150000"/>
              </a:schemeClr>
            </a:duotone>
          </a:blip>
          <a:stretch/>
        </a:blipFill>
      </a:fillStyleLst>
      <a:lnStyleLst>
        <a:ln w="12700" cap="flat" cmpd="sng" algn="ctr">
          <a:solidFill>
            <a:schemeClr val="phClr">
              <a:shade val="95000"/>
              <a:satMod val="105000"/>
            </a:schemeClr>
          </a:solidFill>
          <a:prstDash val="solid"/>
        </a:ln>
        <a:ln w="31750" cap="flat" cmpd="sng" algn="ctr">
          <a:solidFill>
            <a:schemeClr val="phClr">
              <a:shade val="90000"/>
            </a:schemeClr>
          </a:solidFill>
          <a:prstDash val="solid"/>
        </a:ln>
        <a:ln w="44450" cap="flat" cmpd="sng" algn="ctr">
          <a:solidFill>
            <a:schemeClr val="phClr">
              <a:shade val="85000"/>
            </a:schemeClr>
          </a:solidFill>
          <a:prstDash val="solid"/>
        </a:ln>
      </a:lnStyleLst>
      <a:effectStyleLst>
        <a:effectStyle>
          <a:effectLst/>
        </a:effectStyle>
        <a:effectStyle>
          <a:effectLst>
            <a:outerShdw blurRad="63500" sx="101000" sy="101000" algn="ctr" rotWithShape="0">
              <a:srgbClr val="000000">
                <a:alpha val="40000"/>
              </a:srgbClr>
            </a:outerShdw>
          </a:effectLst>
          <a:scene3d>
            <a:camera prst="perspectiveFront" fov="3000000"/>
            <a:lightRig rig="threePt" dir="tl"/>
          </a:scene3d>
          <a:sp3d>
            <a:bevelT w="0" h="0"/>
          </a:sp3d>
        </a:effectStyle>
        <a:effectStyle>
          <a:effectLst>
            <a:innerShdw blurRad="190500">
              <a:srgbClr val="000000">
                <a:alpha val="50000"/>
              </a:srgbClr>
            </a:innerShdw>
          </a:effectLst>
          <a:scene3d>
            <a:camera prst="perspectiveFront" fov="4800000"/>
            <a:lightRig rig="twoPt" dir="t">
              <a:rot lat="0" lon="0" rev="4800000"/>
            </a:lightRig>
          </a:scene3d>
          <a:sp3d>
            <a:bevelT w="0" h="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3">
            <a:duotone>
              <a:schemeClr val="phClr">
                <a:satMod val="150000"/>
                <a:lumMod val="50000"/>
              </a:schemeClr>
              <a:schemeClr val="phClr">
                <a:satMod val="400000"/>
                <a:lumMod val="16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Capital.thmx</Template>
  <TotalTime>1</TotalTime>
  <Words>168</Words>
  <Application>Microsoft Macintosh PowerPoint</Application>
  <PresentationFormat>On-screen Show (4:3)</PresentationFormat>
  <Paragraphs>27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Capital</vt:lpstr>
      <vt:lpstr> ÖĞRETİM İLKE ve YÖNTEMLERİ </vt:lpstr>
      <vt:lpstr>ÖĞRENME VE ÖĞRETME YAKLAŞIMLARI</vt:lpstr>
      <vt:lpstr>Öğrenme Yaklaşımları</vt:lpstr>
      <vt:lpstr>DAVRANIŞÇI YAKLAŞIM</vt:lpstr>
      <vt:lpstr>BİLİŞSEL YAKLAŞIM</vt:lpstr>
      <vt:lpstr>YAPILANDIRMACI YAKLAŞIM</vt:lpstr>
      <vt:lpstr>HÜMANİSTİK YAKLAŞIM</vt:lpstr>
      <vt:lpstr>ÖZET</vt:lpstr>
    </vt:vector>
  </TitlesOfParts>
  <Company>Ankara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ÖĞRETİM İLKE ve YÖNTEMLERİ </dc:title>
  <dc:creator>Berna Aslan</dc:creator>
  <cp:lastModifiedBy>Berna Aslan</cp:lastModifiedBy>
  <cp:revision>4</cp:revision>
  <dcterms:created xsi:type="dcterms:W3CDTF">2017-10-31T17:07:05Z</dcterms:created>
  <dcterms:modified xsi:type="dcterms:W3CDTF">2017-11-01T19:41:16Z</dcterms:modified>
</cp:coreProperties>
</file>