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95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790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92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44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269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186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270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60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61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546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96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CA231-2636-4ABE-8AFA-78BEC451D243}" type="datetimeFigureOut">
              <a:rPr lang="tr-TR" smtClean="0"/>
              <a:t>21.03.2020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3C550-8944-46E2-8346-62EA1757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75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Karakalem Etüt Örnekleri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76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4545856" cy="340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9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694" y="767127"/>
            <a:ext cx="4005529" cy="5340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41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92696"/>
            <a:ext cx="4197623" cy="522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5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571500"/>
            <a:ext cx="74390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28618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Ekran Gösterisi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Karakalem Etüt Örnekleri</vt:lpstr>
      <vt:lpstr>PowerPoint Sunusu</vt:lpstr>
      <vt:lpstr>PowerPoint Sunusu</vt:lpstr>
      <vt:lpstr>PowerPoint Sunusu</vt:lpstr>
      <vt:lpstr>PowerPoint Sunusu</vt:lpstr>
    </vt:vector>
  </TitlesOfParts>
  <Company>By NeC ® 2010 | Katilimsiz.Com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Karakalem Etüt Örnekleri</dc:title>
  <dc:creator>Asus</dc:creator>
  <cp:lastModifiedBy>Asus</cp:lastModifiedBy>
  <cp:revision>1</cp:revision>
  <dcterms:created xsi:type="dcterms:W3CDTF">2020-03-21T19:09:42Z</dcterms:created>
  <dcterms:modified xsi:type="dcterms:W3CDTF">2020-03-21T19:12:35Z</dcterms:modified>
</cp:coreProperties>
</file>