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C77D"/>
    <a:srgbClr val="204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5" autoAdjust="0"/>
    <p:restoredTop sz="96433" autoAdjust="0"/>
  </p:normalViewPr>
  <p:slideViewPr>
    <p:cSldViewPr snapToGrid="0">
      <p:cViewPr varScale="1">
        <p:scale>
          <a:sx n="109" d="100"/>
          <a:sy n="109" d="100"/>
        </p:scale>
        <p:origin x="53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3200" b="0" spc="-5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1800" cap="all" spc="20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dirty="0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15.11.2017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91" y="826686"/>
            <a:ext cx="1527835" cy="1527835"/>
          </a:xfrm>
          <a:prstGeom prst="rect">
            <a:avLst/>
          </a:prstGeom>
        </p:spPr>
      </p:pic>
      <p:sp>
        <p:nvSpPr>
          <p:cNvPr id="12" name="Metin kutusu 11"/>
          <p:cNvSpPr txBox="1"/>
          <p:nvPr userDrawn="1"/>
        </p:nvSpPr>
        <p:spPr>
          <a:xfrm>
            <a:off x="3929604" y="1051995"/>
            <a:ext cx="51884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Ankara Üniversitesi</a:t>
            </a:r>
          </a:p>
          <a:p>
            <a:pPr algn="ctr"/>
            <a:r>
              <a:rPr lang="tr-TR" sz="3200" b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Nallıhan</a:t>
            </a:r>
            <a:r>
              <a:rPr lang="tr-TR" sz="3200" b="0" baseline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Meslek Yüksekokulu</a:t>
            </a:r>
            <a:endParaRPr lang="tr-TR" sz="3200" b="0" dirty="0">
              <a:solidFill>
                <a:srgbClr val="2047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31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687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1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15.11.2017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575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600" b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20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15.11.2017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62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98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1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962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92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15.11.2017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192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1F69-E93F-40C2-85AE-E33A1B82552E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92AE-DCF9-45D3-B358-91B0C2FA42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02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D21F69-E93F-40C2-85AE-E33A1B82552E}" type="datetimeFigureOut">
              <a:rPr lang="tr-TR" smtClean="0"/>
              <a:pPr/>
              <a:t>15.11.2017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F3592AE-DCF9-45D3-B358-91B0C2FA425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78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rgbClr val="204788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tags/att_a_coords.asp" TargetMode="External"/><Relationship Id="rId2" Type="http://schemas.openxmlformats.org/officeDocument/2006/relationships/hyperlink" Target="https://www.w3schools.com/tags/tag_a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3schools.com/tags/tag_table.as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Bağlantı (Köprü) </a:t>
            </a:r>
            <a:r>
              <a:rPr lang="tr-TR" sz="3600" dirty="0" smtClean="0"/>
              <a:t>Oluşturma </a:t>
            </a:r>
            <a:r>
              <a:rPr lang="tr-TR" sz="3600" dirty="0"/>
              <a:t>Tablo İşlemleri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Nbp105 web tasarım temelleri</a:t>
            </a:r>
          </a:p>
          <a:p>
            <a:r>
              <a:rPr lang="tr-TR" dirty="0" err="1"/>
              <a:t>Öğr</a:t>
            </a:r>
            <a:r>
              <a:rPr lang="tr-TR" dirty="0"/>
              <a:t>. Gör. Dr. Ufuk tanyeri</a:t>
            </a:r>
          </a:p>
        </p:txBody>
      </p:sp>
    </p:spTree>
    <p:extLst>
      <p:ext uri="{BB962C8B-B14F-4D97-AF65-F5344CB8AC3E}">
        <p14:creationId xmlns:p14="http://schemas.microsoft.com/office/powerpoint/2010/main" val="27590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Bağlantı (Köprü) </a:t>
            </a:r>
            <a:r>
              <a:rPr lang="tr-TR" dirty="0" smtClean="0"/>
              <a:t>Oluşturma [1, 2]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r-TR" dirty="0"/>
              <a:t>&lt;a </a:t>
            </a:r>
            <a:r>
              <a:rPr lang="tr-TR" dirty="0" err="1"/>
              <a:t>href</a:t>
            </a:r>
            <a:r>
              <a:rPr lang="tr-TR" dirty="0"/>
              <a:t>="http://nmyo.ankara.edu.tr/tr</a:t>
            </a:r>
            <a:r>
              <a:rPr lang="tr-TR" dirty="0" smtClean="0"/>
              <a:t>/"&gt;Nallıhan Meslek Yüksekokulu&lt;/</a:t>
            </a:r>
            <a:r>
              <a:rPr lang="tr-TR" dirty="0"/>
              <a:t>a</a:t>
            </a:r>
            <a:r>
              <a:rPr lang="tr-TR" dirty="0" smtClean="0"/>
              <a:t>&gt;</a:t>
            </a:r>
          </a:p>
          <a:p>
            <a:r>
              <a:rPr lang="tr-TR" dirty="0" smtClean="0"/>
              <a:t>&lt;a </a:t>
            </a:r>
            <a:r>
              <a:rPr lang="tr-TR" dirty="0" err="1" smtClean="0"/>
              <a:t>href</a:t>
            </a:r>
            <a:r>
              <a:rPr lang="tr-TR" dirty="0" smtClean="0"/>
              <a:t>=</a:t>
            </a:r>
            <a:r>
              <a:rPr lang="tr-TR" dirty="0"/>
              <a:t>"</a:t>
            </a:r>
            <a:r>
              <a:rPr lang="tr-TR" dirty="0" smtClean="0"/>
              <a:t>mailto:ufuktanyeri@ankara.edu.tr"&gt;Mail için tıklayınız&lt;/a&gt;</a:t>
            </a:r>
          </a:p>
          <a:p>
            <a:r>
              <a:rPr lang="tr-TR" dirty="0"/>
              <a:t>&lt;a </a:t>
            </a:r>
            <a:r>
              <a:rPr lang="tr-TR" dirty="0" err="1"/>
              <a:t>href</a:t>
            </a:r>
            <a:r>
              <a:rPr lang="tr-TR" dirty="0" smtClean="0"/>
              <a:t>="#</a:t>
            </a:r>
            <a:r>
              <a:rPr lang="tr-TR" dirty="0" err="1" smtClean="0"/>
              <a:t>sepet.php</a:t>
            </a:r>
            <a:r>
              <a:rPr lang="tr-TR" dirty="0" smtClean="0"/>
              <a:t>"&gt;Sepete Ekle&lt;/</a:t>
            </a:r>
            <a:r>
              <a:rPr lang="tr-TR" dirty="0"/>
              <a:t>a</a:t>
            </a:r>
            <a:r>
              <a:rPr lang="tr-TR" dirty="0" smtClean="0"/>
              <a:t>&gt;</a:t>
            </a:r>
          </a:p>
          <a:p>
            <a:r>
              <a:rPr lang="tr-TR" dirty="0" smtClean="0"/>
              <a:t>&lt;a </a:t>
            </a:r>
            <a:r>
              <a:rPr lang="tr-TR" dirty="0" err="1" smtClean="0"/>
              <a:t>download</a:t>
            </a:r>
            <a:r>
              <a:rPr lang="tr-TR" dirty="0" smtClean="0"/>
              <a:t>="cv.docx"&gt;</a:t>
            </a:r>
            <a:r>
              <a:rPr lang="tr-TR" dirty="0" err="1" smtClean="0"/>
              <a:t>CV’imi</a:t>
            </a:r>
            <a:r>
              <a:rPr lang="tr-TR" dirty="0" smtClean="0"/>
              <a:t> indirebilirsiniz&lt;/a&gt;</a:t>
            </a:r>
          </a:p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</a:t>
            </a:r>
            <a:r>
              <a:rPr lang="en-US" dirty="0" err="1"/>
              <a:t>javascript:alert</a:t>
            </a:r>
            <a:r>
              <a:rPr lang="en-US" dirty="0" smtClean="0"/>
              <a:t>(‘</a:t>
            </a:r>
            <a:r>
              <a:rPr lang="tr-TR" dirty="0" smtClean="0"/>
              <a:t>Merhaba</a:t>
            </a:r>
            <a:r>
              <a:rPr lang="en-US" dirty="0" smtClean="0"/>
              <a:t>!');"&gt;</a:t>
            </a:r>
            <a:r>
              <a:rPr lang="tr-TR" dirty="0" smtClean="0"/>
              <a:t>Selam ver</a:t>
            </a:r>
            <a:r>
              <a:rPr lang="en-US" dirty="0" smtClean="0"/>
              <a:t>&lt;/</a:t>
            </a:r>
            <a:r>
              <a:rPr lang="en-US" dirty="0"/>
              <a:t>a&gt;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&lt;</a:t>
            </a:r>
            <a:r>
              <a:rPr lang="tr-TR" dirty="0" err="1"/>
              <a:t>object</a:t>
            </a:r>
            <a:r>
              <a:rPr lang="tr-TR" dirty="0"/>
              <a:t> data="planets.gif" alt="</a:t>
            </a:r>
            <a:r>
              <a:rPr lang="tr-TR" dirty="0" err="1"/>
              <a:t>Planets</a:t>
            </a:r>
            <a:r>
              <a:rPr lang="tr-TR" dirty="0"/>
              <a:t>" </a:t>
            </a:r>
            <a:r>
              <a:rPr lang="tr-TR" dirty="0" err="1"/>
              <a:t>type</a:t>
            </a:r>
            <a:r>
              <a:rPr lang="tr-TR" dirty="0"/>
              <a:t>="</a:t>
            </a:r>
            <a:r>
              <a:rPr lang="tr-TR" dirty="0" err="1"/>
              <a:t>image</a:t>
            </a:r>
            <a:r>
              <a:rPr lang="tr-TR" dirty="0"/>
              <a:t>/</a:t>
            </a:r>
            <a:r>
              <a:rPr lang="tr-TR" dirty="0" err="1"/>
              <a:t>gif</a:t>
            </a:r>
            <a:r>
              <a:rPr lang="tr-TR" dirty="0"/>
              <a:t>" </a:t>
            </a:r>
            <a:r>
              <a:rPr lang="tr-TR" dirty="0" err="1"/>
              <a:t>usemap</a:t>
            </a:r>
            <a:r>
              <a:rPr lang="tr-TR" dirty="0"/>
              <a:t>="#Map1"&gt;</a:t>
            </a:r>
          </a:p>
          <a:p>
            <a:r>
              <a:rPr lang="tr-TR" dirty="0"/>
              <a:t> &lt;</a:t>
            </a:r>
            <a:r>
              <a:rPr lang="tr-TR" dirty="0" err="1"/>
              <a:t>map</a:t>
            </a:r>
            <a:r>
              <a:rPr lang="tr-TR" dirty="0"/>
              <a:t> name="Map1"&gt;</a:t>
            </a:r>
          </a:p>
          <a:p>
            <a:r>
              <a:rPr lang="tr-TR" dirty="0"/>
              <a:t>   &lt;a </a:t>
            </a:r>
            <a:r>
              <a:rPr lang="tr-TR" dirty="0" err="1"/>
              <a:t>href</a:t>
            </a:r>
            <a:r>
              <a:rPr lang="tr-TR" dirty="0"/>
              <a:t>="sun.htm" </a:t>
            </a:r>
            <a:r>
              <a:rPr lang="tr-TR" dirty="0" err="1"/>
              <a:t>shape</a:t>
            </a:r>
            <a:r>
              <a:rPr lang="tr-TR" dirty="0"/>
              <a:t>="</a:t>
            </a:r>
            <a:r>
              <a:rPr lang="tr-TR" dirty="0" err="1"/>
              <a:t>rect</a:t>
            </a:r>
            <a:r>
              <a:rPr lang="tr-TR" dirty="0"/>
              <a:t>" </a:t>
            </a:r>
            <a:r>
              <a:rPr lang="tr-TR" dirty="0" err="1"/>
              <a:t>coords</a:t>
            </a:r>
            <a:r>
              <a:rPr lang="tr-TR" dirty="0"/>
              <a:t>="0,0,82,126"&gt;</a:t>
            </a:r>
            <a:r>
              <a:rPr lang="tr-TR" dirty="0" err="1"/>
              <a:t>The</a:t>
            </a:r>
            <a:r>
              <a:rPr lang="tr-TR" dirty="0"/>
              <a:t> Sun&lt;/a&gt;</a:t>
            </a:r>
          </a:p>
          <a:p>
            <a:r>
              <a:rPr lang="tr-TR" dirty="0"/>
              <a:t>   &lt;a </a:t>
            </a:r>
            <a:r>
              <a:rPr lang="tr-TR" dirty="0" err="1"/>
              <a:t>href</a:t>
            </a:r>
            <a:r>
              <a:rPr lang="tr-TR" dirty="0"/>
              <a:t>="</a:t>
            </a:r>
            <a:r>
              <a:rPr lang="tr-TR" dirty="0" err="1"/>
              <a:t>mercur.htm"shape</a:t>
            </a:r>
            <a:r>
              <a:rPr lang="tr-TR" dirty="0"/>
              <a:t>="</a:t>
            </a:r>
            <a:r>
              <a:rPr lang="tr-TR" dirty="0" err="1"/>
              <a:t>circle</a:t>
            </a:r>
            <a:r>
              <a:rPr lang="tr-TR" dirty="0"/>
              <a:t>" </a:t>
            </a:r>
            <a:r>
              <a:rPr lang="tr-TR" dirty="0" err="1"/>
              <a:t>coords</a:t>
            </a:r>
            <a:r>
              <a:rPr lang="tr-TR" dirty="0"/>
              <a:t>="90,58,3"&gt;</a:t>
            </a:r>
            <a:r>
              <a:rPr lang="tr-TR" dirty="0" err="1"/>
              <a:t>Mercury</a:t>
            </a:r>
            <a:r>
              <a:rPr lang="tr-TR" dirty="0"/>
              <a:t>&lt;/a&gt;</a:t>
            </a:r>
          </a:p>
          <a:p>
            <a:r>
              <a:rPr lang="tr-TR" dirty="0"/>
              <a:t>   &lt;a </a:t>
            </a:r>
            <a:r>
              <a:rPr lang="tr-TR" dirty="0" err="1"/>
              <a:t>href</a:t>
            </a:r>
            <a:r>
              <a:rPr lang="tr-TR" dirty="0"/>
              <a:t>="venus.htm" </a:t>
            </a:r>
            <a:r>
              <a:rPr lang="tr-TR" dirty="0" err="1"/>
              <a:t>shape</a:t>
            </a:r>
            <a:r>
              <a:rPr lang="tr-TR" dirty="0"/>
              <a:t>="</a:t>
            </a:r>
            <a:r>
              <a:rPr lang="tr-TR" dirty="0" err="1"/>
              <a:t>circle</a:t>
            </a:r>
            <a:r>
              <a:rPr lang="tr-TR" dirty="0"/>
              <a:t>" </a:t>
            </a:r>
            <a:r>
              <a:rPr lang="tr-TR" dirty="0" err="1"/>
              <a:t>coords</a:t>
            </a:r>
            <a:r>
              <a:rPr lang="tr-TR" dirty="0"/>
              <a:t>="124,58,8"&gt;</a:t>
            </a:r>
            <a:r>
              <a:rPr lang="tr-TR" dirty="0" err="1"/>
              <a:t>Venus</a:t>
            </a:r>
            <a:r>
              <a:rPr lang="tr-TR" dirty="0"/>
              <a:t>&lt;/a&gt;</a:t>
            </a:r>
          </a:p>
          <a:p>
            <a:r>
              <a:rPr lang="tr-TR" dirty="0"/>
              <a:t> &lt;/</a:t>
            </a:r>
            <a:r>
              <a:rPr lang="tr-TR" dirty="0" err="1"/>
              <a:t>map</a:t>
            </a:r>
            <a:r>
              <a:rPr lang="tr-TR" dirty="0"/>
              <a:t>&gt;</a:t>
            </a:r>
          </a:p>
          <a:p>
            <a:r>
              <a:rPr lang="tr-TR" dirty="0"/>
              <a:t>&lt;/</a:t>
            </a:r>
            <a:r>
              <a:rPr lang="tr-TR" dirty="0" err="1"/>
              <a:t>object</a:t>
            </a:r>
            <a:r>
              <a:rPr lang="tr-TR" dirty="0"/>
              <a:t>&gt;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96609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Tablo İşlemleri [3]</a:t>
            </a:r>
            <a:endParaRPr lang="tr-TR" dirty="0"/>
          </a:p>
        </p:txBody>
      </p:sp>
      <p:pic>
        <p:nvPicPr>
          <p:cNvPr id="4" name="CC08D7C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11463" y="1846263"/>
            <a:ext cx="6629400" cy="4022725"/>
          </a:xfrm>
        </p:spPr>
      </p:pic>
    </p:spTree>
    <p:extLst>
      <p:ext uri="{BB962C8B-B14F-4D97-AF65-F5344CB8AC3E}">
        <p14:creationId xmlns:p14="http://schemas.microsoft.com/office/powerpoint/2010/main" val="325447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İki satır üç sütunluk bir tablo oluşturunuz.</a:t>
            </a:r>
          </a:p>
          <a:p>
            <a:r>
              <a:rPr lang="tr-TR" dirty="0" smtClean="0"/>
              <a:t>Sütunlara sırasıyla Numara, Ad ve </a:t>
            </a:r>
            <a:r>
              <a:rPr lang="tr-TR" dirty="0" err="1" smtClean="0"/>
              <a:t>Soyad</a:t>
            </a:r>
            <a:r>
              <a:rPr lang="tr-TR" dirty="0" smtClean="0"/>
              <a:t> bilgilerini koyu yazınız.</a:t>
            </a:r>
          </a:p>
          <a:p>
            <a:r>
              <a:rPr lang="tr-TR" dirty="0" smtClean="0"/>
              <a:t>Ad ve </a:t>
            </a:r>
            <a:r>
              <a:rPr lang="tr-TR" dirty="0" err="1" smtClean="0"/>
              <a:t>Soyad’ın</a:t>
            </a:r>
            <a:r>
              <a:rPr lang="tr-TR" dirty="0" smtClean="0"/>
              <a:t> altına gelecek bilgi tek bir hücrede olsun.</a:t>
            </a:r>
          </a:p>
          <a:p>
            <a:r>
              <a:rPr lang="tr-TR" dirty="0" smtClean="0"/>
              <a:t>Ad ve Soyadınıza tıklayınca e-posta adresinize gitsin.</a:t>
            </a:r>
          </a:p>
          <a:p>
            <a:r>
              <a:rPr lang="tr-TR" dirty="0" smtClean="0"/>
              <a:t>Tablonun çizgileri nokta </a:t>
            </a:r>
            <a:r>
              <a:rPr lang="tr-TR" dirty="0" err="1" smtClean="0"/>
              <a:t>nokta</a:t>
            </a:r>
            <a:r>
              <a:rPr lang="tr-TR" dirty="0" smtClean="0"/>
              <a:t> ve kırmızı olsun.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398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Alıştırmanın </a:t>
            </a:r>
            <a:r>
              <a:rPr lang="tr-TR" dirty="0" smtClean="0"/>
              <a:t>Çözümü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73" y="1846263"/>
            <a:ext cx="8517980" cy="4022725"/>
          </a:xfrm>
        </p:spPr>
      </p:pic>
    </p:spTree>
    <p:extLst>
      <p:ext uri="{BB962C8B-B14F-4D97-AF65-F5344CB8AC3E}">
        <p14:creationId xmlns:p14="http://schemas.microsoft.com/office/powerpoint/2010/main" val="337911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[1] </a:t>
            </a:r>
            <a:r>
              <a:rPr lang="en-US" dirty="0" smtClean="0"/>
              <a:t>HTML5 </a:t>
            </a:r>
            <a:r>
              <a:rPr lang="en-US" dirty="0"/>
              <a:t>Tutorial. (</a:t>
            </a:r>
            <a:r>
              <a:rPr lang="en-US" dirty="0" err="1"/>
              <a:t>n.d.</a:t>
            </a:r>
            <a:r>
              <a:rPr lang="en-US" dirty="0"/>
              <a:t>). </a:t>
            </a:r>
            <a:r>
              <a:rPr lang="tr-TR" dirty="0" smtClean="0"/>
              <a:t>Erişim Tarihi 14 Kasım</a:t>
            </a:r>
            <a:r>
              <a:rPr lang="en-US" dirty="0" smtClean="0"/>
              <a:t> </a:t>
            </a:r>
            <a:r>
              <a:rPr lang="en-US" dirty="0"/>
              <a:t>2017,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www.w3schools.com/tags/tag_a.asp</a:t>
            </a:r>
            <a:endParaRPr lang="tr-TR" dirty="0" smtClean="0"/>
          </a:p>
          <a:p>
            <a:r>
              <a:rPr lang="tr-TR" dirty="0" smtClean="0"/>
              <a:t>[2] </a:t>
            </a:r>
            <a:r>
              <a:rPr lang="en-US" dirty="0"/>
              <a:t>HTML5 Tutorial. (</a:t>
            </a:r>
            <a:r>
              <a:rPr lang="en-US" dirty="0" err="1"/>
              <a:t>n.d.</a:t>
            </a:r>
            <a:r>
              <a:rPr lang="en-US" dirty="0"/>
              <a:t>). </a:t>
            </a:r>
            <a:r>
              <a:rPr lang="tr-TR" dirty="0"/>
              <a:t>Erişim Tarihi 14 Kasım</a:t>
            </a:r>
            <a:r>
              <a:rPr lang="en-US" dirty="0"/>
              <a:t> 2017, </a:t>
            </a:r>
            <a:r>
              <a:rPr lang="tr-TR" dirty="0">
                <a:hlinkClick r:id="rId3"/>
              </a:rPr>
              <a:t>https://</a:t>
            </a:r>
            <a:r>
              <a:rPr lang="tr-TR" dirty="0" smtClean="0">
                <a:hlinkClick r:id="rId3"/>
              </a:rPr>
              <a:t>www.w3schools.com/tags/att_a_coords.asp</a:t>
            </a:r>
            <a:endParaRPr lang="tr-TR" dirty="0" smtClean="0"/>
          </a:p>
          <a:p>
            <a:r>
              <a:rPr lang="tr-TR" dirty="0" smtClean="0"/>
              <a:t>[3] </a:t>
            </a:r>
            <a:r>
              <a:rPr lang="en-US" dirty="0"/>
              <a:t>HTML5 Tutorial. (</a:t>
            </a:r>
            <a:r>
              <a:rPr lang="en-US" dirty="0" err="1"/>
              <a:t>n.d.</a:t>
            </a:r>
            <a:r>
              <a:rPr lang="en-US" dirty="0"/>
              <a:t>). </a:t>
            </a:r>
            <a:r>
              <a:rPr lang="tr-TR" dirty="0"/>
              <a:t>Erişim Tarihi 14 Kasım</a:t>
            </a:r>
            <a:r>
              <a:rPr lang="en-US" dirty="0"/>
              <a:t> 2017, </a:t>
            </a:r>
            <a:r>
              <a:rPr lang="tr-TR" dirty="0">
                <a:hlinkClick r:id="rId4"/>
              </a:rPr>
              <a:t>https://</a:t>
            </a:r>
            <a:r>
              <a:rPr lang="tr-TR" dirty="0" smtClean="0">
                <a:hlinkClick r:id="rId4"/>
              </a:rPr>
              <a:t>www.w3schools.com/tags/tag_table.asp</a:t>
            </a:r>
            <a:endParaRPr lang="tr-TR" dirty="0" smtClean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98535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191</TotalTime>
  <Words>287</Words>
  <Application>Microsoft Office PowerPoint</Application>
  <PresentationFormat>Geniş ekran</PresentationFormat>
  <Paragraphs>31</Paragraphs>
  <Slides>6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9" baseType="lpstr">
      <vt:lpstr>Calibri</vt:lpstr>
      <vt:lpstr>Times New Roman</vt:lpstr>
      <vt:lpstr>Geçmişe bakış</vt:lpstr>
      <vt:lpstr>Bağlantı (Köprü) Oluşturma Tablo İşlemleri</vt:lpstr>
      <vt:lpstr>Bağlantı (Köprü) Oluşturma [1, 2]</vt:lpstr>
      <vt:lpstr>Tablo İşlemleri [3]</vt:lpstr>
      <vt:lpstr>Alıştırma</vt:lpstr>
      <vt:lpstr>Alıştırmanın Çözümü</vt:lpstr>
      <vt:lpstr>Kaynaklar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HAFTA KONU</dc:title>
  <dc:creator>ufuk</dc:creator>
  <cp:lastModifiedBy>ufuk</cp:lastModifiedBy>
  <cp:revision>20</cp:revision>
  <dcterms:created xsi:type="dcterms:W3CDTF">2017-11-14T11:12:27Z</dcterms:created>
  <dcterms:modified xsi:type="dcterms:W3CDTF">2017-11-15T01:23:12Z</dcterms:modified>
</cp:coreProperties>
</file>