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KAVRAMSAL NETLİK ÇERÇEVESİ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4519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I. </a:t>
            </a:r>
            <a:r>
              <a:rPr lang="tr-TR" dirty="0"/>
              <a:t>BASAMAK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553227"/>
            <a:ext cx="9601200" cy="43141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DİNSEL HAZIROLUŞ</a:t>
            </a:r>
            <a:endParaRPr lang="tr-TR" sz="44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Bu basamak, seçilen kavramla ilgili yaygın din anlayışını etkileyen  </a:t>
            </a:r>
            <a:r>
              <a:rPr lang="tr-TR" sz="4400" b="1" dirty="0" err="1" smtClean="0">
                <a:solidFill>
                  <a:schemeClr val="accent6">
                    <a:lumMod val="50000"/>
                  </a:schemeClr>
                </a:solidFill>
              </a:rPr>
              <a:t>sosyo</a:t>
            </a: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-kültürel algıların belirlenmesi çalışmalarını içerir.</a:t>
            </a:r>
            <a:endParaRPr lang="tr-TR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647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774700"/>
            <a:ext cx="9601200" cy="1485900"/>
          </a:xfrm>
        </p:spPr>
        <p:txBody>
          <a:bodyPr/>
          <a:lstStyle/>
          <a:p>
            <a:r>
              <a:rPr lang="tr-TR" dirty="0" smtClean="0"/>
              <a:t>II. BASAMAK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METİN BAĞLAM İLİŞKİSİ</a:t>
            </a:r>
          </a:p>
          <a:p>
            <a:pPr algn="just">
              <a:buNone/>
            </a:pP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	Bu </a:t>
            </a: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basamak, seçilen kavramın tarihi serüveninin bir analizidir. Hangi tarihi olaya dayanmakta? Dönemin muhataplarına hangi mesajı vermekte? Hangi kavramlarla ilişki içinde? Gibi sorular çerçevesinde bağlam çalışmaları yapılır.</a:t>
            </a:r>
            <a:endParaRPr lang="tr-TR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789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III. BASAMAK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KENDİMLE İLETİŞİM</a:t>
            </a:r>
          </a:p>
          <a:p>
            <a:pPr algn="just">
              <a:buNone/>
            </a:pP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	Bu </a:t>
            </a: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basamak, insan olmanın anlamı nedir? sorusu ekseninde kavram etrafında geliştirilmesi öngörülen bireysel gelişim alanlarını belirleme ve yordama basamağıdır.</a:t>
            </a:r>
            <a:endParaRPr lang="tr-TR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743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IV. BASAMAK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ORTAK İYİ</a:t>
            </a:r>
          </a:p>
          <a:p>
            <a:pPr algn="just">
              <a:buNone/>
            </a:pPr>
            <a:r>
              <a:rPr lang="tr-TR" sz="4400" b="1" dirty="0" smtClean="0"/>
              <a:t>	Kur’an-ı </a:t>
            </a:r>
            <a:r>
              <a:rPr lang="tr-TR" sz="4400" b="1" dirty="0" smtClean="0"/>
              <a:t>Kerim’in Salih Amel felsefesini odak noktası alarak sosyal ilişkileri analiz etme basamağıdır.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xmlns="" val="287575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 BASAMAK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DİN VE EĞİTİM İLİŞKİSİ</a:t>
            </a:r>
          </a:p>
          <a:p>
            <a:pPr algn="just">
              <a:buNone/>
            </a:pP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	Öğrenme </a:t>
            </a:r>
            <a:r>
              <a:rPr lang="tr-TR" sz="4400" b="1" dirty="0" smtClean="0">
                <a:solidFill>
                  <a:schemeClr val="accent6">
                    <a:lumMod val="50000"/>
                  </a:schemeClr>
                </a:solidFill>
              </a:rPr>
              <a:t>ortamına kavramı taşıma becerilerinin geliştirildiği basamak, neye inanıyorum? Ne yapıyorum? Niçin? Soruları etrafında inanç-eylem, bilgi-eylem, niyet – eylem ilişkilerini sorgulayarak bir anlatı ortaya koyma basamağıdır. </a:t>
            </a:r>
            <a:endParaRPr lang="tr-TR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507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dirty="0" smtClean="0"/>
              <a:t>Kavramsal netlik modelinin uygulama örnekleri Dersin Hocası, Mualla Selçuk ve Richard </a:t>
            </a:r>
            <a:r>
              <a:rPr lang="tr-TR" dirty="0" err="1" smtClean="0"/>
              <a:t>Heinzmann’In</a:t>
            </a:r>
            <a:r>
              <a:rPr lang="tr-TR" dirty="0" smtClean="0"/>
              <a:t> editörlüğünü yaptığı Ankara Üniversitesi İlahiyat Fakültesi Hocalarının ve Alman Üniversitelerinden çeşitli bilim insanlarının kaleme aldığı makalelerden oluşan 6 kitap esas alınarak yapılacaktır.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5340926"/>
            <a:ext cx="9601200" cy="52647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512500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Uygulama Örnekleri için esas alınan 6 kitap: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tr-TR" sz="2800" dirty="0" smtClean="0"/>
              <a:t>İnsan Onuru (2005)</a:t>
            </a:r>
          </a:p>
          <a:p>
            <a:pPr lvl="1" algn="just"/>
            <a:r>
              <a:rPr lang="tr-TR" sz="2800" dirty="0" smtClean="0"/>
              <a:t>Din-Devlet </a:t>
            </a:r>
            <a:r>
              <a:rPr lang="tr-TR" sz="2800" dirty="0" smtClean="0"/>
              <a:t>İlişkileri- İslam ve Hıristiyanlıkta Temeller (Münih 2006)</a:t>
            </a:r>
          </a:p>
          <a:p>
            <a:pPr lvl="1" algn="just"/>
            <a:r>
              <a:rPr lang="tr-TR" sz="2800" dirty="0" smtClean="0"/>
              <a:t>Otorite-Birey İlişkisi: Hıristiyanlık ve İslamiyet'teki Teolojik Temeller (Ankara 2007)</a:t>
            </a:r>
          </a:p>
          <a:p>
            <a:pPr lvl="1" algn="just"/>
            <a:r>
              <a:rPr lang="tr-TR" sz="2800" dirty="0" smtClean="0"/>
              <a:t>İslam ve </a:t>
            </a:r>
            <a:r>
              <a:rPr lang="tr-TR" sz="2800" dirty="0" err="1" smtClean="0"/>
              <a:t>Hıristiyanlık’ta</a:t>
            </a:r>
            <a:r>
              <a:rPr lang="tr-TR" sz="2800" dirty="0" smtClean="0"/>
              <a:t> Monoteizm (Münih 2008)</a:t>
            </a:r>
          </a:p>
          <a:p>
            <a:pPr lvl="1" algn="just"/>
            <a:r>
              <a:rPr lang="tr-TR" sz="2800" dirty="0" smtClean="0"/>
              <a:t>İslam ve </a:t>
            </a:r>
            <a:r>
              <a:rPr lang="tr-TR" sz="2800" dirty="0" err="1" smtClean="0"/>
              <a:t>Hıristiyanlık’ta</a:t>
            </a:r>
            <a:r>
              <a:rPr lang="tr-TR" sz="2800" dirty="0" smtClean="0"/>
              <a:t> Vahiy (Ankara 2009)</a:t>
            </a:r>
          </a:p>
          <a:p>
            <a:pPr lvl="1" algn="just"/>
            <a:r>
              <a:rPr lang="tr-TR" sz="2800" dirty="0" smtClean="0"/>
              <a:t>İslam ve </a:t>
            </a:r>
            <a:r>
              <a:rPr lang="tr-TR" sz="2800" dirty="0" err="1" smtClean="0"/>
              <a:t>Hıristiyanlık’ta</a:t>
            </a:r>
            <a:r>
              <a:rPr lang="tr-TR" sz="2800" dirty="0" smtClean="0"/>
              <a:t> Akıl ve İman (Münih 2010)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137532299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34</TotalTime>
  <Words>144</Words>
  <Application>Microsoft Office PowerPoint</Application>
  <PresentationFormat>Özel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Crop</vt:lpstr>
      <vt:lpstr>KAVRAMSAL NETLİK ÇERÇEVESİ</vt:lpstr>
      <vt:lpstr>I. BASAMAK </vt:lpstr>
      <vt:lpstr>II. BASAMAK</vt:lpstr>
      <vt:lpstr>III. BASAMAK</vt:lpstr>
      <vt:lpstr>IV. BASAMAK</vt:lpstr>
      <vt:lpstr>V. BASAMAK</vt:lpstr>
      <vt:lpstr>Kavramsal netlik modelinin uygulama örnekleri Dersin Hocası, Mualla Selçuk ve Richard Heinzmann’In editörlüğünü yaptığı Ankara Üniversitesi İlahiyat Fakültesi Hocalarının ve Alman Üniversitelerinden çeşitli bilim insanlarının kaleme aldığı makalelerden oluşan 6 kitap esas alınarak yapılacaktır.</vt:lpstr>
      <vt:lpstr>Uygulama Örnekleri için esas alınan 6 kitap: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KAVRAMSAL NETLİK ÇERÇEVESİ</dc:title>
  <dc:creator>user</dc:creator>
  <cp:lastModifiedBy>sinem</cp:lastModifiedBy>
  <cp:revision>7</cp:revision>
  <dcterms:created xsi:type="dcterms:W3CDTF">2018-05-22T10:43:12Z</dcterms:created>
  <dcterms:modified xsi:type="dcterms:W3CDTF">2018-06-11T12:27:22Z</dcterms:modified>
</cp:coreProperties>
</file>