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28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45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243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3287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895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898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793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794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49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10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48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3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82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938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22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554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A333CF-B892-452F-8294-D5B33B3099FC}" type="datetimeFigureOut">
              <a:rPr lang="tr-TR" smtClean="0"/>
              <a:t>12.2.2018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AB0A6B8-F4F5-449E-82E5-A7C7BB36CA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520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674000" y="15000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8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39639" y="321868"/>
            <a:ext cx="6809788" cy="5839394"/>
          </a:xfrm>
        </p:spPr>
      </p:pic>
    </p:spTree>
    <p:extLst>
      <p:ext uri="{BB962C8B-B14F-4D97-AF65-F5344CB8AC3E}">
        <p14:creationId xmlns:p14="http://schemas.microsoft.com/office/powerpoint/2010/main" val="557025086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Fatmanur KALAN</dc:creator>
  <cp:lastModifiedBy>Fatmanur KALAN</cp:lastModifiedBy>
  <cp:revision>1</cp:revision>
  <dcterms:created xsi:type="dcterms:W3CDTF">2018-02-12T20:29:31Z</dcterms:created>
  <dcterms:modified xsi:type="dcterms:W3CDTF">2018-02-12T20:30:09Z</dcterms:modified>
</cp:coreProperties>
</file>