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3"/>
  </p:notesMasterIdLst>
  <p:sldIdLst>
    <p:sldId id="256" r:id="rId3"/>
    <p:sldId id="293" r:id="rId4"/>
    <p:sldId id="294" r:id="rId5"/>
    <p:sldId id="295" r:id="rId6"/>
    <p:sldId id="296" r:id="rId7"/>
    <p:sldId id="297" r:id="rId8"/>
    <p:sldId id="298" r:id="rId9"/>
    <p:sldId id="299" r:id="rId10"/>
    <p:sldId id="300" r:id="rId11"/>
    <p:sldId id="301"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1652" autoAdjust="0"/>
  </p:normalViewPr>
  <p:slideViewPr>
    <p:cSldViewPr>
      <p:cViewPr varScale="1">
        <p:scale>
          <a:sx n="106" d="100"/>
          <a:sy n="106" d="100"/>
        </p:scale>
        <p:origin x="177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F9BCBA-D182-4258-98FB-2F92148C12AD}" type="datetimeFigureOut">
              <a:rPr lang="tr-TR" smtClean="0"/>
              <a:t>1.06.2018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060826-4FC3-4267-AF64-5F9C489B87AD}" type="slidenum">
              <a:rPr lang="tr-TR" smtClean="0"/>
              <a:t>‹#›</a:t>
            </a:fld>
            <a:endParaRPr lang="tr-TR"/>
          </a:p>
        </p:txBody>
      </p:sp>
    </p:spTree>
    <p:extLst>
      <p:ext uri="{BB962C8B-B14F-4D97-AF65-F5344CB8AC3E}">
        <p14:creationId xmlns:p14="http://schemas.microsoft.com/office/powerpoint/2010/main" val="3544692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4A2B994-2CA8-4287-9993-5317DA251190}" type="datetimeFigureOut">
              <a:rPr lang="tr-TR" smtClean="0"/>
              <a:t>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64A2B994-2CA8-4287-9993-5317DA251190}" type="datetimeFigureOut">
              <a:rPr lang="tr-TR" smtClean="0"/>
              <a:t>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64A2B994-2CA8-4287-9993-5317DA251190}" type="datetimeFigureOut">
              <a:rPr lang="tr-TR" smtClean="0"/>
              <a:t>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65FD1976-81E6-4AF3-BBB9-03E4301223A1}"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756963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A32AFC5B-D03A-479B-A73F-3951E76DAB4B}"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2974218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9C9FF5F7-057F-4E98-92FF-50F99ADD359E}"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3057978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4DB41CEE-BF90-4F21-8A42-C81FBDB8D336}"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2763931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tr-TR">
              <a:solidFill>
                <a:srgbClr val="000000"/>
              </a:solidFill>
            </a:endParaRPr>
          </a:p>
        </p:txBody>
      </p:sp>
      <p:sp>
        <p:nvSpPr>
          <p:cNvPr id="8" name="Altbilgi Yer Tutucusu 7"/>
          <p:cNvSpPr>
            <a:spLocks noGrp="1"/>
          </p:cNvSpPr>
          <p:nvPr>
            <p:ph type="ftr" sz="quarter" idx="11"/>
          </p:nvPr>
        </p:nvSpPr>
        <p:spPr/>
        <p:txBody>
          <a:bodyPr/>
          <a:lstStyle>
            <a:lvl1pPr>
              <a:defRPr/>
            </a:lvl1pPr>
          </a:lstStyle>
          <a:p>
            <a:endParaRPr lang="tr-TR">
              <a:solidFill>
                <a:srgbClr val="000000"/>
              </a:solidFill>
            </a:endParaRPr>
          </a:p>
        </p:txBody>
      </p:sp>
      <p:sp>
        <p:nvSpPr>
          <p:cNvPr id="9" name="Slayt Numarası Yer Tutucusu 8"/>
          <p:cNvSpPr>
            <a:spLocks noGrp="1"/>
          </p:cNvSpPr>
          <p:nvPr>
            <p:ph type="sldNum" sz="quarter" idx="12"/>
          </p:nvPr>
        </p:nvSpPr>
        <p:spPr/>
        <p:txBody>
          <a:bodyPr/>
          <a:lstStyle>
            <a:lvl1pPr>
              <a:defRPr/>
            </a:lvl1pPr>
          </a:lstStyle>
          <a:p>
            <a:fld id="{EF3FCB3D-227F-4A66-88A9-9EA4B0016412}"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9430319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tr-TR">
              <a:solidFill>
                <a:srgbClr val="000000"/>
              </a:solidFill>
            </a:endParaRPr>
          </a:p>
        </p:txBody>
      </p:sp>
      <p:sp>
        <p:nvSpPr>
          <p:cNvPr id="4" name="Altbilgi Yer Tutucusu 3"/>
          <p:cNvSpPr>
            <a:spLocks noGrp="1"/>
          </p:cNvSpPr>
          <p:nvPr>
            <p:ph type="ftr" sz="quarter" idx="11"/>
          </p:nvPr>
        </p:nvSpPr>
        <p:spPr/>
        <p:txBody>
          <a:bodyPr/>
          <a:lstStyle>
            <a:lvl1pPr>
              <a:defRPr/>
            </a:lvl1pPr>
          </a:lstStyle>
          <a:p>
            <a:endParaRPr lang="tr-TR">
              <a:solidFill>
                <a:srgbClr val="000000"/>
              </a:solidFill>
            </a:endParaRPr>
          </a:p>
        </p:txBody>
      </p:sp>
      <p:sp>
        <p:nvSpPr>
          <p:cNvPr id="5" name="Slayt Numarası Yer Tutucusu 4"/>
          <p:cNvSpPr>
            <a:spLocks noGrp="1"/>
          </p:cNvSpPr>
          <p:nvPr>
            <p:ph type="sldNum" sz="quarter" idx="12"/>
          </p:nvPr>
        </p:nvSpPr>
        <p:spPr/>
        <p:txBody>
          <a:bodyPr/>
          <a:lstStyle>
            <a:lvl1pPr>
              <a:defRPr/>
            </a:lvl1pPr>
          </a:lstStyle>
          <a:p>
            <a:fld id="{4A31A5CB-874C-4796-932E-79764A4A7EE7}"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6928447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tr-TR">
              <a:solidFill>
                <a:srgbClr val="000000"/>
              </a:solidFill>
            </a:endParaRPr>
          </a:p>
        </p:txBody>
      </p:sp>
      <p:sp>
        <p:nvSpPr>
          <p:cNvPr id="3" name="Altbilgi Yer Tutucusu 2"/>
          <p:cNvSpPr>
            <a:spLocks noGrp="1"/>
          </p:cNvSpPr>
          <p:nvPr>
            <p:ph type="ftr" sz="quarter" idx="11"/>
          </p:nvPr>
        </p:nvSpPr>
        <p:spPr/>
        <p:txBody>
          <a:bodyPr/>
          <a:lstStyle>
            <a:lvl1pPr>
              <a:defRPr/>
            </a:lvl1pPr>
          </a:lstStyle>
          <a:p>
            <a:endParaRPr lang="tr-TR">
              <a:solidFill>
                <a:srgbClr val="000000"/>
              </a:solidFill>
            </a:endParaRPr>
          </a:p>
        </p:txBody>
      </p:sp>
      <p:sp>
        <p:nvSpPr>
          <p:cNvPr id="4" name="Slayt Numarası Yer Tutucusu 3"/>
          <p:cNvSpPr>
            <a:spLocks noGrp="1"/>
          </p:cNvSpPr>
          <p:nvPr>
            <p:ph type="sldNum" sz="quarter" idx="12"/>
          </p:nvPr>
        </p:nvSpPr>
        <p:spPr/>
        <p:txBody>
          <a:bodyPr/>
          <a:lstStyle>
            <a:lvl1pPr>
              <a:defRPr/>
            </a:lvl1pPr>
          </a:lstStyle>
          <a:p>
            <a:fld id="{1E77AA59-548C-457A-B655-830E9CAEEA80}"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1367690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A9F275A0-E99F-4DC2-8A95-C5B31104CF5E}"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552368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64A2B994-2CA8-4287-9993-5317DA251190}" type="datetimeFigureOut">
              <a:rPr lang="tr-TR" smtClean="0"/>
              <a:t>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B6C0D43F-AB27-48FA-A40A-6BCF6B96A92E}"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5583744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D28FFD82-91E9-485B-AB69-EF2DBFCB35B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6722080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5D70858C-0B65-450B-A9A2-306C136F0B87}"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084497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4A2B994-2CA8-4287-9993-5317DA251190}" type="datetimeFigureOut">
              <a:rPr lang="tr-TR" smtClean="0"/>
              <a:t>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4A2B994-2CA8-4287-9993-5317DA251190}" type="datetimeFigureOut">
              <a:rPr lang="tr-TR" smtClean="0"/>
              <a:t>1.06.2018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64A2B994-2CA8-4287-9993-5317DA251190}" type="datetimeFigureOut">
              <a:rPr lang="tr-TR" smtClean="0"/>
              <a:t>1.06.2018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64A2B994-2CA8-4287-9993-5317DA251190}" type="datetimeFigureOut">
              <a:rPr lang="tr-TR" smtClean="0"/>
              <a:t>1.06.2018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A2B994-2CA8-4287-9993-5317DA251190}" type="datetimeFigureOut">
              <a:rPr lang="tr-TR" smtClean="0"/>
              <a:t>1.06.2018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4A2B994-2CA8-4287-9993-5317DA251190}" type="datetimeFigureOut">
              <a:rPr lang="tr-TR" smtClean="0"/>
              <a:t>1.06.2018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B22C41-B5CD-4C61-8765-73541A484464}"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64A2B994-2CA8-4287-9993-5317DA251190}" type="datetimeFigureOut">
              <a:rPr lang="tr-TR" smtClean="0"/>
              <a:t>1.06.2018</a:t>
            </a:fld>
            <a:endParaRPr lang="tr-TR"/>
          </a:p>
        </p:txBody>
      </p:sp>
      <p:sp>
        <p:nvSpPr>
          <p:cNvPr id="9" name="Slide Number Placeholder 8"/>
          <p:cNvSpPr>
            <a:spLocks noGrp="1"/>
          </p:cNvSpPr>
          <p:nvPr>
            <p:ph type="sldNum" sz="quarter" idx="11"/>
          </p:nvPr>
        </p:nvSpPr>
        <p:spPr/>
        <p:txBody>
          <a:bodyPr/>
          <a:lstStyle/>
          <a:p>
            <a:fld id="{9BB22C41-B5CD-4C61-8765-73541A484464}"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BB22C41-B5CD-4C61-8765-73541A484464}"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4A2B994-2CA8-4287-9993-5317DA251190}" type="datetimeFigureOut">
              <a:rPr lang="tr-TR" smtClean="0"/>
              <a:t>1.06.2018</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tr-TR" smtClean="0">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tr-TR" smtClean="0">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198CFB62-C774-402F-A9D6-8CEEC43DA8EB}" type="slidenum">
              <a:rPr lang="tr-TR" smtClean="0">
                <a:solidFill>
                  <a:srgbClr val="000000"/>
                </a:solidFill>
              </a:rPr>
              <a:pPr fontAlgn="base">
                <a:spcBef>
                  <a:spcPct val="0"/>
                </a:spcBef>
                <a:spcAft>
                  <a:spcPct val="0"/>
                </a:spcAft>
              </a:pPr>
              <a:t>‹#›</a:t>
            </a:fld>
            <a:endParaRPr lang="tr-TR" smtClean="0">
              <a:solidFill>
                <a:srgbClr val="000000"/>
              </a:solidFill>
            </a:endParaRPr>
          </a:p>
        </p:txBody>
      </p:sp>
    </p:spTree>
    <p:extLst>
      <p:ext uri="{BB962C8B-B14F-4D97-AF65-F5344CB8AC3E}">
        <p14:creationId xmlns:p14="http://schemas.microsoft.com/office/powerpoint/2010/main" val="335523041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905001"/>
            <a:ext cx="7543800" cy="1668016"/>
          </a:xfrm>
        </p:spPr>
        <p:txBody>
          <a:bodyPr/>
          <a:lstStyle/>
          <a:p>
            <a:r>
              <a:rPr lang="tr-TR" dirty="0" smtClean="0"/>
              <a:t>   İLETİŞİM</a:t>
            </a:r>
            <a:endParaRPr lang="tr-TR" dirty="0"/>
          </a:p>
        </p:txBody>
      </p:sp>
      <p:sp>
        <p:nvSpPr>
          <p:cNvPr id="4" name="Alt Başlık 3"/>
          <p:cNvSpPr>
            <a:spLocks noGrp="1"/>
          </p:cNvSpPr>
          <p:nvPr>
            <p:ph type="subTitle" idx="1"/>
          </p:nvPr>
        </p:nvSpPr>
        <p:spPr/>
        <p:txBody>
          <a:bodyPr/>
          <a:lstStyle/>
          <a:p>
            <a:endParaRPr lang="tr-TR"/>
          </a:p>
        </p:txBody>
      </p:sp>
    </p:spTree>
    <p:extLst>
      <p:ext uri="{BB962C8B-B14F-4D97-AF65-F5344CB8AC3E}">
        <p14:creationId xmlns:p14="http://schemas.microsoft.com/office/powerpoint/2010/main" val="300953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9512" y="116632"/>
            <a:ext cx="8776504" cy="6480720"/>
          </a:xfrm>
        </p:spPr>
      </p:pic>
      <p:sp>
        <p:nvSpPr>
          <p:cNvPr id="4" name="Slayt Numarası Yer Tutucusu 3"/>
          <p:cNvSpPr>
            <a:spLocks noGrp="1"/>
          </p:cNvSpPr>
          <p:nvPr>
            <p:ph type="sldNum" sz="quarter" idx="12"/>
          </p:nvPr>
        </p:nvSpPr>
        <p:spPr/>
        <p:txBody>
          <a:bodyPr/>
          <a:lstStyle/>
          <a:p>
            <a:fld id="{A32AFC5B-D03A-479B-A73F-3951E76DAB4B}" type="slidenum">
              <a:rPr lang="tr-TR" smtClean="0">
                <a:solidFill>
                  <a:srgbClr val="000000"/>
                </a:solidFill>
              </a:rPr>
              <a:pPr/>
              <a:t>10</a:t>
            </a:fld>
            <a:endParaRPr lang="tr-TR">
              <a:solidFill>
                <a:srgbClr val="000000"/>
              </a:solidFill>
            </a:endParaRPr>
          </a:p>
        </p:txBody>
      </p:sp>
    </p:spTree>
    <p:extLst>
      <p:ext uri="{BB962C8B-B14F-4D97-AF65-F5344CB8AC3E}">
        <p14:creationId xmlns:p14="http://schemas.microsoft.com/office/powerpoint/2010/main" val="4046952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İletişim Çeşitleri</a:t>
            </a:r>
            <a:endParaRPr lang="tr-TR" dirty="0"/>
          </a:p>
        </p:txBody>
      </p:sp>
      <p:sp>
        <p:nvSpPr>
          <p:cNvPr id="3" name="İçerik Yer Tutucusu 2"/>
          <p:cNvSpPr>
            <a:spLocks noGrp="1"/>
          </p:cNvSpPr>
          <p:nvPr>
            <p:ph idx="1"/>
          </p:nvPr>
        </p:nvSpPr>
        <p:spPr>
          <a:xfrm>
            <a:off x="4355976" y="1600200"/>
            <a:ext cx="4330824" cy="4525963"/>
          </a:xfrm>
        </p:spPr>
        <p:txBody>
          <a:bodyPr/>
          <a:lstStyle/>
          <a:p>
            <a:endParaRPr lang="tr-TR" dirty="0" smtClean="0"/>
          </a:p>
          <a:p>
            <a:endParaRPr lang="tr-TR" dirty="0"/>
          </a:p>
          <a:p>
            <a:r>
              <a:rPr lang="tr-TR" dirty="0" smtClean="0"/>
              <a:t>Sözlü İletişim</a:t>
            </a:r>
          </a:p>
          <a:p>
            <a:r>
              <a:rPr lang="tr-TR" dirty="0" smtClean="0"/>
              <a:t>Sözsüz İletişim</a:t>
            </a:r>
          </a:p>
          <a:p>
            <a:r>
              <a:rPr lang="tr-TR" dirty="0" smtClean="0"/>
              <a:t>Yazılı İletişim</a:t>
            </a:r>
            <a:endParaRPr lang="tr-TR" dirty="0"/>
          </a:p>
        </p:txBody>
      </p:sp>
      <p:sp>
        <p:nvSpPr>
          <p:cNvPr id="4" name="Slayt Numarası Yer Tutucusu 3"/>
          <p:cNvSpPr>
            <a:spLocks noGrp="1"/>
          </p:cNvSpPr>
          <p:nvPr>
            <p:ph type="sldNum" sz="quarter" idx="12"/>
          </p:nvPr>
        </p:nvSpPr>
        <p:spPr/>
        <p:txBody>
          <a:bodyPr/>
          <a:lstStyle/>
          <a:p>
            <a:fld id="{A32AFC5B-D03A-479B-A73F-3951E76DAB4B}" type="slidenum">
              <a:rPr lang="tr-TR" smtClean="0">
                <a:solidFill>
                  <a:srgbClr val="000000"/>
                </a:solidFill>
              </a:rPr>
              <a:pPr/>
              <a:t>2</a:t>
            </a:fld>
            <a:endParaRPr lang="tr-TR">
              <a:solidFill>
                <a:srgbClr val="000000"/>
              </a:solidFill>
            </a:endParaRP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1844824"/>
            <a:ext cx="3888432" cy="3888432"/>
          </a:xfrm>
          <a:prstGeom prst="rect">
            <a:avLst/>
          </a:prstGeom>
        </p:spPr>
      </p:pic>
    </p:spTree>
    <p:extLst>
      <p:ext uri="{BB962C8B-B14F-4D97-AF65-F5344CB8AC3E}">
        <p14:creationId xmlns:p14="http://schemas.microsoft.com/office/powerpoint/2010/main" val="2116279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Sözlü İletişim</a:t>
            </a:r>
            <a:endParaRPr lang="tr-TR" dirty="0"/>
          </a:p>
        </p:txBody>
      </p:sp>
      <p:sp>
        <p:nvSpPr>
          <p:cNvPr id="3" name="İçerik Yer Tutucusu 2"/>
          <p:cNvSpPr>
            <a:spLocks noGrp="1"/>
          </p:cNvSpPr>
          <p:nvPr>
            <p:ph idx="1"/>
          </p:nvPr>
        </p:nvSpPr>
        <p:spPr>
          <a:xfrm>
            <a:off x="3275856" y="1600200"/>
            <a:ext cx="5410944" cy="4525963"/>
          </a:xfrm>
        </p:spPr>
        <p:txBody>
          <a:bodyPr/>
          <a:lstStyle/>
          <a:p>
            <a:pPr algn="ctr"/>
            <a:r>
              <a:rPr lang="tr-TR" sz="2800" dirty="0">
                <a:latin typeface="Times New Roman" pitchFamily="18" charset="0"/>
              </a:rPr>
              <a:t>Sözlü iletişim, konuşma dili olarak da adlandırılır. Yüz yüze görüşmeler, toplantılardaki konuşmalar, brifingler, halka hitaplar, telefonla yapılan görüşmeler, konferanslar vb. biçiminde kurulur. Sözlü iletişim, yüz yüze olabileceği gibi radyo, televizyon ve telefonla da olabilir.</a:t>
            </a:r>
            <a:endParaRPr lang="tr-TR" sz="2800" dirty="0"/>
          </a:p>
        </p:txBody>
      </p:sp>
      <p:sp>
        <p:nvSpPr>
          <p:cNvPr id="4" name="Slayt Numarası Yer Tutucusu 3"/>
          <p:cNvSpPr>
            <a:spLocks noGrp="1"/>
          </p:cNvSpPr>
          <p:nvPr>
            <p:ph type="sldNum" sz="quarter" idx="12"/>
          </p:nvPr>
        </p:nvSpPr>
        <p:spPr/>
        <p:txBody>
          <a:bodyPr/>
          <a:lstStyle/>
          <a:p>
            <a:fld id="{A32AFC5B-D03A-479B-A73F-3951E76DAB4B}" type="slidenum">
              <a:rPr lang="tr-TR" smtClean="0">
                <a:solidFill>
                  <a:srgbClr val="000000"/>
                </a:solidFill>
              </a:rPr>
              <a:pPr/>
              <a:t>3</a:t>
            </a:fld>
            <a:endParaRPr lang="tr-TR">
              <a:solidFill>
                <a:srgbClr val="000000"/>
              </a:solidFill>
            </a:endParaRP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1844824"/>
            <a:ext cx="3305532" cy="3175620"/>
          </a:xfrm>
          <a:prstGeom prst="rect">
            <a:avLst/>
          </a:prstGeom>
        </p:spPr>
      </p:pic>
    </p:spTree>
    <p:extLst>
      <p:ext uri="{BB962C8B-B14F-4D97-AF65-F5344CB8AC3E}">
        <p14:creationId xmlns:p14="http://schemas.microsoft.com/office/powerpoint/2010/main" val="2029027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Sözlü iletişimin avantajları</a:t>
            </a:r>
            <a:endParaRPr lang="tr-TR" dirty="0"/>
          </a:p>
        </p:txBody>
      </p:sp>
      <p:sp>
        <p:nvSpPr>
          <p:cNvPr id="3" name="İçerik Yer Tutucusu 2"/>
          <p:cNvSpPr>
            <a:spLocks noGrp="1"/>
          </p:cNvSpPr>
          <p:nvPr>
            <p:ph idx="1"/>
          </p:nvPr>
        </p:nvSpPr>
        <p:spPr/>
        <p:txBody>
          <a:bodyPr/>
          <a:lstStyle/>
          <a:p>
            <a:r>
              <a:rPr lang="tr-TR" dirty="0" smtClean="0"/>
              <a:t>Verilen </a:t>
            </a:r>
            <a:r>
              <a:rPr lang="tr-TR" dirty="0"/>
              <a:t>haberin anlaşılma </a:t>
            </a:r>
            <a:r>
              <a:rPr lang="tr-TR" dirty="0" smtClean="0"/>
              <a:t>derecesi denetlenebilir</a:t>
            </a:r>
            <a:r>
              <a:rPr lang="tr-TR" dirty="0"/>
              <a:t>.</a:t>
            </a:r>
          </a:p>
          <a:p>
            <a:r>
              <a:rPr lang="tr-TR" dirty="0" smtClean="0"/>
              <a:t>Soru </a:t>
            </a:r>
            <a:r>
              <a:rPr lang="tr-TR" dirty="0"/>
              <a:t>sorulabilir.</a:t>
            </a:r>
          </a:p>
          <a:p>
            <a:r>
              <a:rPr lang="tr-TR" dirty="0" smtClean="0"/>
              <a:t>Verilen </a:t>
            </a:r>
            <a:r>
              <a:rPr lang="tr-TR" dirty="0"/>
              <a:t>cevaplar kontrol edilebilir.</a:t>
            </a:r>
          </a:p>
          <a:p>
            <a:r>
              <a:rPr lang="tr-TR" dirty="0" smtClean="0"/>
              <a:t>Anlaşılmayan </a:t>
            </a:r>
            <a:r>
              <a:rPr lang="tr-TR" dirty="0"/>
              <a:t>konulara açıklık getirilebilir.</a:t>
            </a:r>
          </a:p>
          <a:p>
            <a:r>
              <a:rPr lang="tr-TR" dirty="0" smtClean="0"/>
              <a:t>Eş </a:t>
            </a:r>
            <a:r>
              <a:rPr lang="tr-TR" dirty="0"/>
              <a:t>zamanlı olarak geri bildirimde bulunulabilir.</a:t>
            </a:r>
          </a:p>
        </p:txBody>
      </p:sp>
      <p:sp>
        <p:nvSpPr>
          <p:cNvPr id="4" name="Slayt Numarası Yer Tutucusu 3"/>
          <p:cNvSpPr>
            <a:spLocks noGrp="1"/>
          </p:cNvSpPr>
          <p:nvPr>
            <p:ph type="sldNum" sz="quarter" idx="12"/>
          </p:nvPr>
        </p:nvSpPr>
        <p:spPr/>
        <p:txBody>
          <a:bodyPr/>
          <a:lstStyle/>
          <a:p>
            <a:fld id="{A32AFC5B-D03A-479B-A73F-3951E76DAB4B}" type="slidenum">
              <a:rPr lang="tr-TR" smtClean="0">
                <a:solidFill>
                  <a:srgbClr val="000000"/>
                </a:solidFill>
              </a:rPr>
              <a:pPr/>
              <a:t>4</a:t>
            </a:fld>
            <a:endParaRPr lang="tr-TR">
              <a:solidFill>
                <a:srgbClr val="000000"/>
              </a:solidFill>
            </a:endParaRPr>
          </a:p>
        </p:txBody>
      </p:sp>
    </p:spTree>
    <p:extLst>
      <p:ext uri="{BB962C8B-B14F-4D97-AF65-F5344CB8AC3E}">
        <p14:creationId xmlns:p14="http://schemas.microsoft.com/office/powerpoint/2010/main" val="2001383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Sözlü iletişimin sakıncaları</a:t>
            </a:r>
            <a:endParaRPr lang="tr-TR" dirty="0"/>
          </a:p>
        </p:txBody>
      </p:sp>
      <p:sp>
        <p:nvSpPr>
          <p:cNvPr id="3" name="İçerik Yer Tutucusu 2"/>
          <p:cNvSpPr>
            <a:spLocks noGrp="1"/>
          </p:cNvSpPr>
          <p:nvPr>
            <p:ph idx="1"/>
          </p:nvPr>
        </p:nvSpPr>
        <p:spPr/>
        <p:txBody>
          <a:bodyPr/>
          <a:lstStyle/>
          <a:p>
            <a:r>
              <a:rPr lang="tr-TR" sz="2800" dirty="0"/>
              <a:t>Söylenen kelimenin yazıyla ifade edilen bir kelimeye oranla, yanlış </a:t>
            </a:r>
            <a:r>
              <a:rPr lang="tr-TR" sz="2800" dirty="0" smtClean="0"/>
              <a:t>anlaşılma ihtimali </a:t>
            </a:r>
            <a:r>
              <a:rPr lang="tr-TR" sz="2800" dirty="0"/>
              <a:t>daha yüksektir.</a:t>
            </a:r>
          </a:p>
          <a:p>
            <a:r>
              <a:rPr lang="tr-TR" sz="2800" dirty="0" smtClean="0"/>
              <a:t>Planlar</a:t>
            </a:r>
            <a:r>
              <a:rPr lang="tr-TR" sz="2800" dirty="0"/>
              <a:t>, politikalar ve stratejilerle ilgili kalıcı ve uzun süreli iletişimler için </a:t>
            </a:r>
            <a:r>
              <a:rPr lang="tr-TR" sz="2800" dirty="0" smtClean="0"/>
              <a:t>uygun bir iletişim yöntemi değildir.</a:t>
            </a:r>
          </a:p>
          <a:p>
            <a:r>
              <a:rPr lang="tr-TR" sz="2800" dirty="0"/>
              <a:t>Alınan sözlü mesaj, zamanla ya tamamen, ya da kısmen unutulur veya </a:t>
            </a:r>
            <a:r>
              <a:rPr lang="tr-TR" sz="2800" dirty="0" smtClean="0"/>
              <a:t>değişikliğe uğrar</a:t>
            </a:r>
            <a:r>
              <a:rPr lang="tr-TR" sz="2800" dirty="0"/>
              <a:t>.</a:t>
            </a:r>
          </a:p>
        </p:txBody>
      </p:sp>
      <p:sp>
        <p:nvSpPr>
          <p:cNvPr id="4" name="Slayt Numarası Yer Tutucusu 3"/>
          <p:cNvSpPr>
            <a:spLocks noGrp="1"/>
          </p:cNvSpPr>
          <p:nvPr>
            <p:ph type="sldNum" sz="quarter" idx="12"/>
          </p:nvPr>
        </p:nvSpPr>
        <p:spPr/>
        <p:txBody>
          <a:bodyPr/>
          <a:lstStyle/>
          <a:p>
            <a:fld id="{A32AFC5B-D03A-479B-A73F-3951E76DAB4B}" type="slidenum">
              <a:rPr lang="tr-TR" smtClean="0">
                <a:solidFill>
                  <a:srgbClr val="000000"/>
                </a:solidFill>
              </a:rPr>
              <a:pPr/>
              <a:t>5</a:t>
            </a:fld>
            <a:endParaRPr lang="tr-TR">
              <a:solidFill>
                <a:srgbClr val="000000"/>
              </a:solidFill>
            </a:endParaRPr>
          </a:p>
        </p:txBody>
      </p:sp>
    </p:spTree>
    <p:extLst>
      <p:ext uri="{BB962C8B-B14F-4D97-AF65-F5344CB8AC3E}">
        <p14:creationId xmlns:p14="http://schemas.microsoft.com/office/powerpoint/2010/main" val="157589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200" dirty="0" smtClean="0"/>
              <a:t>Sözlü iletişimde başarılı olabilmek için;</a:t>
            </a:r>
            <a:endParaRPr lang="tr-TR" sz="3200" dirty="0"/>
          </a:p>
        </p:txBody>
      </p:sp>
      <p:sp>
        <p:nvSpPr>
          <p:cNvPr id="3" name="İçerik Yer Tutucusu 2"/>
          <p:cNvSpPr>
            <a:spLocks noGrp="1"/>
          </p:cNvSpPr>
          <p:nvPr>
            <p:ph idx="1"/>
          </p:nvPr>
        </p:nvSpPr>
        <p:spPr>
          <a:xfrm>
            <a:off x="3779912" y="1600200"/>
            <a:ext cx="4906888" cy="4525963"/>
          </a:xfrm>
        </p:spPr>
        <p:txBody>
          <a:bodyPr/>
          <a:lstStyle/>
          <a:p>
            <a:r>
              <a:rPr lang="tr-TR" sz="2400" dirty="0" smtClean="0"/>
              <a:t>Samimi ve açık sözlü olmak</a:t>
            </a:r>
          </a:p>
          <a:p>
            <a:r>
              <a:rPr lang="tr-TR" sz="2400" dirty="0" smtClean="0"/>
              <a:t>Konuşma becerisinin olabildiğince geliştirilmesi</a:t>
            </a:r>
          </a:p>
          <a:p>
            <a:r>
              <a:rPr lang="tr-TR" sz="2400" dirty="0" smtClean="0"/>
              <a:t>Konuşma </a:t>
            </a:r>
            <a:r>
              <a:rPr lang="tr-TR" sz="2400" dirty="0" err="1" smtClean="0"/>
              <a:t>uslubunun</a:t>
            </a:r>
            <a:r>
              <a:rPr lang="tr-TR" sz="2400" dirty="0" smtClean="0"/>
              <a:t> iyi ayarlanması</a:t>
            </a:r>
          </a:p>
          <a:p>
            <a:r>
              <a:rPr lang="tr-TR" sz="2400" dirty="0" smtClean="0"/>
              <a:t>Göz göze gelindiğinde bakışların kaçırılmaması</a:t>
            </a:r>
          </a:p>
          <a:p>
            <a:r>
              <a:rPr lang="tr-TR" sz="2400" dirty="0" smtClean="0"/>
              <a:t>Konuşmalarda bazen mizahi argümanlara da yer verilmesi</a:t>
            </a:r>
            <a:endParaRPr lang="tr-TR" sz="2400" dirty="0"/>
          </a:p>
        </p:txBody>
      </p:sp>
      <p:sp>
        <p:nvSpPr>
          <p:cNvPr id="4" name="Slayt Numarası Yer Tutucusu 3"/>
          <p:cNvSpPr>
            <a:spLocks noGrp="1"/>
          </p:cNvSpPr>
          <p:nvPr>
            <p:ph type="sldNum" sz="quarter" idx="12"/>
          </p:nvPr>
        </p:nvSpPr>
        <p:spPr/>
        <p:txBody>
          <a:bodyPr/>
          <a:lstStyle/>
          <a:p>
            <a:fld id="{A32AFC5B-D03A-479B-A73F-3951E76DAB4B}" type="slidenum">
              <a:rPr lang="tr-TR" smtClean="0">
                <a:solidFill>
                  <a:srgbClr val="000000"/>
                </a:solidFill>
              </a:rPr>
              <a:pPr/>
              <a:t>6</a:t>
            </a:fld>
            <a:endParaRPr lang="tr-TR">
              <a:solidFill>
                <a:srgbClr val="000000"/>
              </a:solidFill>
            </a:endParaRP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5" y="1916832"/>
            <a:ext cx="3168353" cy="2952328"/>
          </a:xfrm>
          <a:prstGeom prst="rect">
            <a:avLst/>
          </a:prstGeom>
        </p:spPr>
      </p:pic>
    </p:spTree>
    <p:extLst>
      <p:ext uri="{BB962C8B-B14F-4D97-AF65-F5344CB8AC3E}">
        <p14:creationId xmlns:p14="http://schemas.microsoft.com/office/powerpoint/2010/main" val="3143954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Sözlü iletişim Araçları</a:t>
            </a:r>
            <a:endParaRPr lang="tr-TR" dirty="0"/>
          </a:p>
        </p:txBody>
      </p:sp>
      <p:sp>
        <p:nvSpPr>
          <p:cNvPr id="3" name="İçerik Yer Tutucusu 2"/>
          <p:cNvSpPr>
            <a:spLocks noGrp="1"/>
          </p:cNvSpPr>
          <p:nvPr>
            <p:ph idx="1"/>
          </p:nvPr>
        </p:nvSpPr>
        <p:spPr>
          <a:xfrm>
            <a:off x="3707904" y="1600200"/>
            <a:ext cx="4978896" cy="4525963"/>
          </a:xfrm>
        </p:spPr>
        <p:txBody>
          <a:bodyPr/>
          <a:lstStyle/>
          <a:p>
            <a:pPr algn="ctr"/>
            <a:endParaRPr lang="tr-TR" sz="2800" dirty="0" smtClean="0"/>
          </a:p>
          <a:p>
            <a:pPr algn="ctr"/>
            <a:endParaRPr lang="tr-TR" sz="2800" dirty="0"/>
          </a:p>
          <a:p>
            <a:pPr algn="ctr"/>
            <a:r>
              <a:rPr lang="tr-TR" sz="2800" dirty="0" smtClean="0"/>
              <a:t>İletişimin daha hızlı ve daha etken bir şekilde gelişmesine katkı sağlar. İletişimin amaca daha kolay ulaşmasına vesile olur. </a:t>
            </a:r>
            <a:endParaRPr lang="tr-TR" sz="2800" dirty="0"/>
          </a:p>
        </p:txBody>
      </p:sp>
      <p:sp>
        <p:nvSpPr>
          <p:cNvPr id="4" name="Slayt Numarası Yer Tutucusu 3"/>
          <p:cNvSpPr>
            <a:spLocks noGrp="1"/>
          </p:cNvSpPr>
          <p:nvPr>
            <p:ph type="sldNum" sz="quarter" idx="12"/>
          </p:nvPr>
        </p:nvSpPr>
        <p:spPr/>
        <p:txBody>
          <a:bodyPr/>
          <a:lstStyle/>
          <a:p>
            <a:fld id="{A32AFC5B-D03A-479B-A73F-3951E76DAB4B}" type="slidenum">
              <a:rPr lang="tr-TR" smtClean="0">
                <a:solidFill>
                  <a:srgbClr val="000000"/>
                </a:solidFill>
              </a:rPr>
              <a:pPr/>
              <a:t>7</a:t>
            </a:fld>
            <a:endParaRPr lang="tr-TR">
              <a:solidFill>
                <a:srgbClr val="000000"/>
              </a:solidFill>
            </a:endParaRP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5041" y="2060848"/>
            <a:ext cx="3240360" cy="3816424"/>
          </a:xfrm>
          <a:prstGeom prst="rect">
            <a:avLst/>
          </a:prstGeom>
        </p:spPr>
      </p:pic>
    </p:spTree>
    <p:extLst>
      <p:ext uri="{BB962C8B-B14F-4D97-AF65-F5344CB8AC3E}">
        <p14:creationId xmlns:p14="http://schemas.microsoft.com/office/powerpoint/2010/main" val="398598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600" dirty="0" smtClean="0"/>
              <a:t/>
            </a:r>
            <a:br>
              <a:rPr lang="tr-TR" sz="3600" dirty="0" smtClean="0"/>
            </a:br>
            <a:r>
              <a:rPr lang="tr-TR" sz="3600" dirty="0" smtClean="0"/>
              <a:t>Konferans ve Seminerler</a:t>
            </a:r>
            <a:r>
              <a:rPr lang="tr-TR" dirty="0"/>
              <a:t/>
            </a:r>
            <a:br>
              <a:rPr lang="tr-TR" dirty="0"/>
            </a:br>
            <a:endParaRPr lang="tr-TR" dirty="0"/>
          </a:p>
        </p:txBody>
      </p:sp>
      <p:sp>
        <p:nvSpPr>
          <p:cNvPr id="3" name="İçerik Yer Tutucusu 2"/>
          <p:cNvSpPr>
            <a:spLocks noGrp="1"/>
          </p:cNvSpPr>
          <p:nvPr>
            <p:ph idx="1"/>
          </p:nvPr>
        </p:nvSpPr>
        <p:spPr>
          <a:xfrm>
            <a:off x="827584" y="1600200"/>
            <a:ext cx="7859216" cy="4525963"/>
          </a:xfrm>
        </p:spPr>
        <p:txBody>
          <a:bodyPr/>
          <a:lstStyle/>
          <a:p>
            <a:pPr marL="0" indent="0" algn="ctr">
              <a:buNone/>
            </a:pPr>
            <a:r>
              <a:rPr lang="tr-TR" sz="2800" dirty="0" smtClean="0"/>
              <a:t>Herhangi bir konuda iş görenlere veya dinleyicilere bilgi vermek ve onları aydınlatmak amacı ile gerçekleştirilen sözlü bilgi aktarma araçlarıdır.</a:t>
            </a:r>
          </a:p>
          <a:p>
            <a:pPr marL="0" indent="0" algn="ctr">
              <a:buNone/>
            </a:pPr>
            <a:r>
              <a:rPr lang="tr-TR" sz="2800" b="1" dirty="0" smtClean="0"/>
              <a:t>Konferans</a:t>
            </a:r>
            <a:r>
              <a:rPr lang="tr-TR" sz="2800" dirty="0" smtClean="0"/>
              <a:t>: önceden yazılı olarak ve bir plan dahilinde hazırlanan, ancak genelde sözlü olarak sunulan bilgi aktarma biçimidir.</a:t>
            </a:r>
          </a:p>
          <a:p>
            <a:pPr marL="0" indent="0" algn="ctr">
              <a:buNone/>
            </a:pPr>
            <a:r>
              <a:rPr lang="tr-TR" sz="2800" b="1" dirty="0" smtClean="0"/>
              <a:t>Seminer</a:t>
            </a:r>
            <a:r>
              <a:rPr lang="tr-TR" sz="2800" dirty="0" smtClean="0"/>
              <a:t>: daha uzun süreli ve çoğu zaman eğitim amacına dönük faaliyetler şeklinde gerçekleştirilir.</a:t>
            </a:r>
          </a:p>
        </p:txBody>
      </p:sp>
      <p:sp>
        <p:nvSpPr>
          <p:cNvPr id="4" name="Slayt Numarası Yer Tutucusu 3"/>
          <p:cNvSpPr>
            <a:spLocks noGrp="1"/>
          </p:cNvSpPr>
          <p:nvPr>
            <p:ph type="sldNum" sz="quarter" idx="12"/>
          </p:nvPr>
        </p:nvSpPr>
        <p:spPr/>
        <p:txBody>
          <a:bodyPr/>
          <a:lstStyle/>
          <a:p>
            <a:fld id="{A32AFC5B-D03A-479B-A73F-3951E76DAB4B}" type="slidenum">
              <a:rPr lang="tr-TR" smtClean="0">
                <a:solidFill>
                  <a:srgbClr val="000000"/>
                </a:solidFill>
              </a:rPr>
              <a:pPr/>
              <a:t>8</a:t>
            </a:fld>
            <a:endParaRPr lang="tr-TR">
              <a:solidFill>
                <a:srgbClr val="000000"/>
              </a:solidFill>
            </a:endParaRPr>
          </a:p>
        </p:txBody>
      </p:sp>
    </p:spTree>
    <p:extLst>
      <p:ext uri="{BB962C8B-B14F-4D97-AF65-F5344CB8AC3E}">
        <p14:creationId xmlns:p14="http://schemas.microsoft.com/office/powerpoint/2010/main" val="335617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Görüşme ve Toplantılar</a:t>
            </a:r>
            <a:endParaRPr lang="tr-TR" dirty="0"/>
          </a:p>
        </p:txBody>
      </p:sp>
      <p:sp>
        <p:nvSpPr>
          <p:cNvPr id="3" name="İçerik Yer Tutucusu 2"/>
          <p:cNvSpPr>
            <a:spLocks noGrp="1"/>
          </p:cNvSpPr>
          <p:nvPr>
            <p:ph idx="1"/>
          </p:nvPr>
        </p:nvSpPr>
        <p:spPr>
          <a:xfrm>
            <a:off x="3779912" y="1600200"/>
            <a:ext cx="4906888" cy="4525963"/>
          </a:xfrm>
        </p:spPr>
        <p:txBody>
          <a:bodyPr/>
          <a:lstStyle/>
          <a:p>
            <a:pPr algn="ctr"/>
            <a:r>
              <a:rPr lang="tr-TR" sz="2800" b="1" dirty="0" smtClean="0"/>
              <a:t>Görüşme</a:t>
            </a:r>
            <a:r>
              <a:rPr lang="tr-TR" sz="2800" dirty="0" smtClean="0"/>
              <a:t>: en az iki kişi arasında karşılıklı olarak konuşma soru sorma veya diyalog kurma olarak tanımlanabilir.</a:t>
            </a:r>
          </a:p>
          <a:p>
            <a:pPr algn="ctr"/>
            <a:r>
              <a:rPr lang="tr-TR" sz="2800" b="1" dirty="0" smtClean="0"/>
              <a:t>Toplantı: </a:t>
            </a:r>
            <a:r>
              <a:rPr lang="tr-TR" sz="2800" dirty="0" smtClean="0"/>
              <a:t>görüşmenin daha geniş katılımlı halidir.</a:t>
            </a:r>
            <a:endParaRPr lang="tr-TR" sz="2800" dirty="0"/>
          </a:p>
        </p:txBody>
      </p:sp>
      <p:sp>
        <p:nvSpPr>
          <p:cNvPr id="4" name="Slayt Numarası Yer Tutucusu 3"/>
          <p:cNvSpPr>
            <a:spLocks noGrp="1"/>
          </p:cNvSpPr>
          <p:nvPr>
            <p:ph type="sldNum" sz="quarter" idx="12"/>
          </p:nvPr>
        </p:nvSpPr>
        <p:spPr/>
        <p:txBody>
          <a:bodyPr/>
          <a:lstStyle/>
          <a:p>
            <a:fld id="{A32AFC5B-D03A-479B-A73F-3951E76DAB4B}" type="slidenum">
              <a:rPr lang="tr-TR" smtClean="0">
                <a:solidFill>
                  <a:srgbClr val="000000"/>
                </a:solidFill>
              </a:rPr>
              <a:pPr/>
              <a:t>9</a:t>
            </a:fld>
            <a:endParaRPr lang="tr-TR">
              <a:solidFill>
                <a:srgbClr val="000000"/>
              </a:solidFill>
            </a:endParaRP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1730579"/>
            <a:ext cx="3319264" cy="3570629"/>
          </a:xfrm>
          <a:prstGeom prst="rect">
            <a:avLst/>
          </a:prstGeom>
        </p:spPr>
      </p:pic>
    </p:spTree>
    <p:extLst>
      <p:ext uri="{BB962C8B-B14F-4D97-AF65-F5344CB8AC3E}">
        <p14:creationId xmlns:p14="http://schemas.microsoft.com/office/powerpoint/2010/main" val="32605355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1077</TotalTime>
  <Words>286</Words>
  <Application>Microsoft Office PowerPoint</Application>
  <PresentationFormat>Ekran Gösterisi (4:3)</PresentationFormat>
  <Paragraphs>45</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10</vt:i4>
      </vt:variant>
    </vt:vector>
  </HeadingPairs>
  <TitlesOfParts>
    <vt:vector size="16" baseType="lpstr">
      <vt:lpstr>Arial</vt:lpstr>
      <vt:lpstr>Calibri</vt:lpstr>
      <vt:lpstr>Cambria</vt:lpstr>
      <vt:lpstr>Times New Roman</vt:lpstr>
      <vt:lpstr>Bitişiklik</vt:lpstr>
      <vt:lpstr>Varsayılan Tasarım</vt:lpstr>
      <vt:lpstr>   İLETİŞİM</vt:lpstr>
      <vt:lpstr>İletişim Çeşitleri</vt:lpstr>
      <vt:lpstr>Sözlü İletişim</vt:lpstr>
      <vt:lpstr>Sözlü iletişimin avantajları</vt:lpstr>
      <vt:lpstr>Sözlü iletişimin sakıncaları</vt:lpstr>
      <vt:lpstr>Sözlü iletişimde başarılı olabilmek için;</vt:lpstr>
      <vt:lpstr>Sözlü iletişim Araçları</vt:lpstr>
      <vt:lpstr> Konferans ve Seminerler </vt:lpstr>
      <vt:lpstr>Görüşme ve Toplantılar</vt:lpstr>
      <vt:lpstr>PowerPoint Sunusu</vt:lpstr>
    </vt:vector>
  </TitlesOfParts>
  <Company>Katilimsiz.Com @ necooy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YUSUF</dc:creator>
  <cp:lastModifiedBy>user5</cp:lastModifiedBy>
  <cp:revision>66</cp:revision>
  <dcterms:created xsi:type="dcterms:W3CDTF">2012-09-07T10:35:28Z</dcterms:created>
  <dcterms:modified xsi:type="dcterms:W3CDTF">2018-06-01T10:05:12Z</dcterms:modified>
</cp:coreProperties>
</file>