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57" r:id="rId4"/>
    <p:sldId id="263" r:id="rId5"/>
    <p:sldId id="258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ikdörtgen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İçerik Yer Tutucus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İçerik Yer Tutucus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İçerik Yer Tutucus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İçerik Yer Tutucus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Başlık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ikdörtgen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Dikdörtgen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ikdörtgen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Dikdörtgen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İçerik Yer Tutucus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üz Bağlayıcı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SOSYAL YAPI VE SOSYAL HAREKETLİLİK</a:t>
            </a:r>
          </a:p>
        </p:txBody>
      </p:sp>
    </p:spTree>
    <p:extLst>
      <p:ext uri="{BB962C8B-B14F-4D97-AF65-F5344CB8AC3E}">
        <p14:creationId xmlns:p14="http://schemas.microsoft.com/office/powerpoint/2010/main" val="4081117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Yapı </a:t>
            </a:r>
            <a:endParaRPr lang="tr-TR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68143" y="1527175"/>
            <a:ext cx="4371202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3460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Toplumsal yapının temel unsurları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916832"/>
            <a:ext cx="5616624" cy="3672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1706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Sosyal hareketlilik ve eğitim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Toplum yapısındaki </a:t>
            </a:r>
            <a:r>
              <a:rPr lang="tr-TR" dirty="0"/>
              <a:t>değişmeler yatay ve dikey hareketliliğe sebep </a:t>
            </a:r>
            <a:r>
              <a:rPr lang="tr-TR" dirty="0" smtClean="0"/>
              <a:t>olmaktadır.</a:t>
            </a:r>
          </a:p>
          <a:p>
            <a:r>
              <a:rPr lang="tr-TR" dirty="0" smtClean="0"/>
              <a:t>Yatay hareketlilik:</a:t>
            </a:r>
          </a:p>
          <a:p>
            <a:r>
              <a:rPr lang="tr-TR" dirty="0" smtClean="0"/>
              <a:t>Dikey hareketlilik: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11856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Toplumsal tabakalar ve eğitimle ilgileri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268760"/>
            <a:ext cx="4968552" cy="4464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34185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nt">
  <a:themeElements>
    <a:clrScheme name="Kent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Kent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ent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Words>31</Words>
  <Application>Microsoft Office PowerPoint</Application>
  <PresentationFormat>Ekran Gösterisi (4:3)</PresentationFormat>
  <Paragraphs>8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Kent</vt:lpstr>
      <vt:lpstr>SOSYAL YAPI VE SOSYAL HAREKETLİLİK</vt:lpstr>
      <vt:lpstr>Sosyal Yapı </vt:lpstr>
      <vt:lpstr>Toplumsal yapının temel unsurları</vt:lpstr>
      <vt:lpstr>Sosyal hareketlilik ve eğitim</vt:lpstr>
      <vt:lpstr> Toplumsal tabakalar ve eğitimle ilgileri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YAPI VE SOSYAL HAREKETLİLİK</dc:title>
  <dc:creator>Administrator</dc:creator>
  <cp:lastModifiedBy>Administrator</cp:lastModifiedBy>
  <cp:revision>1</cp:revision>
  <dcterms:created xsi:type="dcterms:W3CDTF">2019-11-19T07:27:06Z</dcterms:created>
  <dcterms:modified xsi:type="dcterms:W3CDTF">2019-11-19T08:01:27Z</dcterms:modified>
</cp:coreProperties>
</file>