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 id="2147483735" r:id="rId2"/>
  </p:sldMasterIdLst>
  <p:sldIdLst>
    <p:sldId id="303" r:id="rId3"/>
    <p:sldId id="257" r:id="rId4"/>
    <p:sldId id="258" r:id="rId5"/>
    <p:sldId id="278" r:id="rId6"/>
    <p:sldId id="260" r:id="rId7"/>
    <p:sldId id="279" r:id="rId8"/>
    <p:sldId id="261" r:id="rId9"/>
    <p:sldId id="262" r:id="rId10"/>
    <p:sldId id="304" r:id="rId11"/>
    <p:sldId id="28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2377203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3187693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092432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17005193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0331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23503624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24358587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42687699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1D1A1D"/>
        </a:solidFill>
        <a:effectLst/>
      </p:bgPr>
    </p:bg>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CF18489D-C720-4CE4-9318-27091EA46795}"/>
              </a:ext>
            </a:extLst>
          </p:cNvPr>
          <p:cNvSpPr/>
          <p:nvPr/>
        </p:nvSpPr>
        <p:spPr>
          <a:xfrm>
            <a:off x="11784009" y="1189204"/>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8EC7F4D7-3574-418E-8F18-52802FDFF8F7}"/>
              </a:ext>
            </a:extLst>
          </p:cNvPr>
          <p:cNvSpPr txBox="1">
            <a:spLocks noGrp="1"/>
          </p:cNvSpPr>
          <p:nvPr>
            <p:ph type="ctrTitle"/>
          </p:nvPr>
        </p:nvSpPr>
        <p:spPr>
          <a:xfrm>
            <a:off x="1088913" y="1143292"/>
            <a:ext cx="7034360" cy="4268967"/>
          </a:xfrm>
        </p:spPr>
        <p:txBody>
          <a:bodyPr/>
          <a:lstStyle>
            <a:lvl1pPr algn="l">
              <a:lnSpc>
                <a:spcPct val="85000"/>
              </a:lnSpc>
              <a:defRPr sz="7700" cap="all">
                <a:solidFill>
                  <a:srgbClr val="F5F5F5"/>
                </a:solidFill>
              </a:defRPr>
            </a:lvl1pPr>
          </a:lstStyle>
          <a:p>
            <a:pPr lvl="0"/>
            <a:r>
              <a:rPr lang="en-US"/>
              <a:t>Click to edit Master title style</a:t>
            </a:r>
          </a:p>
        </p:txBody>
      </p:sp>
      <p:sp>
        <p:nvSpPr>
          <p:cNvPr id="4" name="Subtitle 2">
            <a:extLst>
              <a:ext uri="{FF2B5EF4-FFF2-40B4-BE49-F238E27FC236}">
                <a16:creationId xmlns:a16="http://schemas.microsoft.com/office/drawing/2014/main" id="{343072E2-CF6E-4D40-84DD-93472DC639FF}"/>
              </a:ext>
            </a:extLst>
          </p:cNvPr>
          <p:cNvSpPr txBox="1">
            <a:spLocks noGrp="1"/>
          </p:cNvSpPr>
          <p:nvPr>
            <p:ph type="subTitle" idx="1"/>
          </p:nvPr>
        </p:nvSpPr>
        <p:spPr>
          <a:xfrm>
            <a:off x="1088913" y="5537926"/>
            <a:ext cx="7034360" cy="706355"/>
          </a:xfrm>
        </p:spPr>
        <p:txBody>
          <a:bodyPr/>
          <a:lstStyle>
            <a:lvl1pPr marL="0" indent="0">
              <a:lnSpc>
                <a:spcPct val="114000"/>
              </a:lnSpc>
              <a:spcBef>
                <a:spcPts val="0"/>
              </a:spcBef>
              <a:buNone/>
              <a:defRPr i="1">
                <a:solidFill>
                  <a:srgbClr val="F5F5F5"/>
                </a:solidFill>
              </a:defRPr>
            </a:lvl1pPr>
          </a:lstStyle>
          <a:p>
            <a:pPr lvl="0"/>
            <a:r>
              <a:rPr lang="en-US"/>
              <a:t>Click to edit Master subtitle style</a:t>
            </a:r>
          </a:p>
        </p:txBody>
      </p:sp>
      <p:sp>
        <p:nvSpPr>
          <p:cNvPr id="5" name="Date Placeholder 3">
            <a:extLst>
              <a:ext uri="{FF2B5EF4-FFF2-40B4-BE49-F238E27FC236}">
                <a16:creationId xmlns:a16="http://schemas.microsoft.com/office/drawing/2014/main" id="{71F49C7F-A7D2-4DC7-8F3D-6EB98D072C60}"/>
              </a:ext>
            </a:extLst>
          </p:cNvPr>
          <p:cNvSpPr txBox="1">
            <a:spLocks noGrp="1"/>
          </p:cNvSpPr>
          <p:nvPr>
            <p:ph type="dt" sz="half" idx="7"/>
          </p:nvPr>
        </p:nvSpPr>
        <p:spPr>
          <a:xfrm>
            <a:off x="1088913" y="6314444"/>
            <a:ext cx="1596624" cy="365129"/>
          </a:xfrm>
        </p:spPr>
        <p:txBody>
          <a:bodyPr/>
          <a:lstStyle>
            <a:lvl1pPr algn="l">
              <a:defRPr sz="1200">
                <a:solidFill>
                  <a:srgbClr val="F5F5F5"/>
                </a:solidFill>
              </a:defRPr>
            </a:lvl1pPr>
          </a:lstStyle>
          <a:p>
            <a:pPr lvl="0"/>
            <a:fld id="{D53300A0-46E5-491C-95C6-AF06C12188DA}" type="datetime1">
              <a:rPr lang="en-US"/>
              <a:pPr lvl="0"/>
              <a:t>3/9/2020</a:t>
            </a:fld>
            <a:endParaRPr lang="en-US"/>
          </a:p>
        </p:txBody>
      </p:sp>
      <p:sp>
        <p:nvSpPr>
          <p:cNvPr id="6" name="Footer Placeholder 4">
            <a:extLst>
              <a:ext uri="{FF2B5EF4-FFF2-40B4-BE49-F238E27FC236}">
                <a16:creationId xmlns:a16="http://schemas.microsoft.com/office/drawing/2014/main" id="{FAAF0D1D-8449-48EB-9CB3-6B7226BB96EA}"/>
              </a:ext>
            </a:extLst>
          </p:cNvPr>
          <p:cNvSpPr txBox="1">
            <a:spLocks noGrp="1"/>
          </p:cNvSpPr>
          <p:nvPr>
            <p:ph type="ftr" sz="quarter" idx="9"/>
          </p:nvPr>
        </p:nvSpPr>
        <p:spPr>
          <a:xfrm>
            <a:off x="3000594" y="6314444"/>
            <a:ext cx="5122679" cy="365129"/>
          </a:xfrm>
        </p:spPr>
        <p:txBody>
          <a:bodyPr/>
          <a:lstStyle>
            <a:lvl1pPr algn="l">
              <a:defRPr b="0">
                <a:solidFill>
                  <a:srgbClr val="F5F5F5"/>
                </a:solidFill>
              </a:defRPr>
            </a:lvl1pPr>
          </a:lstStyle>
          <a:p>
            <a:pPr lvl="0"/>
            <a:endParaRPr lang="en-US"/>
          </a:p>
        </p:txBody>
      </p:sp>
      <p:sp>
        <p:nvSpPr>
          <p:cNvPr id="7" name="Slide Number Placeholder 5">
            <a:extLst>
              <a:ext uri="{FF2B5EF4-FFF2-40B4-BE49-F238E27FC236}">
                <a16:creationId xmlns:a16="http://schemas.microsoft.com/office/drawing/2014/main" id="{B09A7483-32E1-4928-86D9-FF0DB33AE868}"/>
              </a:ext>
            </a:extLst>
          </p:cNvPr>
          <p:cNvSpPr txBox="1">
            <a:spLocks noGrp="1"/>
          </p:cNvSpPr>
          <p:nvPr>
            <p:ph type="sldNum" sz="quarter" idx="8"/>
          </p:nvPr>
        </p:nvSpPr>
        <p:spPr>
          <a:xfrm>
            <a:off x="11784009" y="1416213"/>
            <a:ext cx="407986" cy="365129"/>
          </a:xfrm>
        </p:spPr>
        <p:txBody>
          <a:bodyPr/>
          <a:lstStyle>
            <a:lvl1pPr>
              <a:defRPr>
                <a:solidFill>
                  <a:srgbClr val="1D1A1D"/>
                </a:solidFill>
              </a:defRPr>
            </a:lvl1pPr>
          </a:lstStyle>
          <a:p>
            <a:pPr lvl="0"/>
            <a:fld id="{CDA67BF3-4E16-4CEC-9430-837DDA5ECA3A}" type="slidenum">
              <a:t>‹#›</a:t>
            </a:fld>
            <a:endParaRPr lang="en-US"/>
          </a:p>
        </p:txBody>
      </p:sp>
      <p:cxnSp>
        <p:nvCxnSpPr>
          <p:cNvPr id="8" name="Straight Connector 8" title="Verticle Rule Line">
            <a:extLst>
              <a:ext uri="{FF2B5EF4-FFF2-40B4-BE49-F238E27FC236}">
                <a16:creationId xmlns:a16="http://schemas.microsoft.com/office/drawing/2014/main" id="{E733A858-CF51-41BA-A17E-E49E531B5CD7}"/>
              </a:ext>
            </a:extLst>
          </p:cNvPr>
          <p:cNvCxnSpPr/>
          <p:nvPr/>
        </p:nvCxnSpPr>
        <p:spPr>
          <a:xfrm>
            <a:off x="773856" y="1257300"/>
            <a:ext cx="0" cy="5600700"/>
          </a:xfrm>
          <a:prstGeom prst="straightConnector1">
            <a:avLst/>
          </a:prstGeom>
          <a:noFill/>
          <a:ln w="25402" cap="flat">
            <a:solidFill>
              <a:srgbClr val="F5F5F5"/>
            </a:solidFill>
            <a:prstDash val="solid"/>
            <a:miter/>
          </a:ln>
        </p:spPr>
      </p:cxnSp>
    </p:spTree>
    <p:extLst>
      <p:ext uri="{BB962C8B-B14F-4D97-AF65-F5344CB8AC3E}">
        <p14:creationId xmlns:p14="http://schemas.microsoft.com/office/powerpoint/2010/main" val="3750543905"/>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DD569-074B-4F2D-B6AA-C4F6FCA1E0B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A12354C4-634D-4151-8BFA-4A0455A45C7F}"/>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81F040-1C8F-4887-8ECA-DFB3DE23E97E}"/>
              </a:ext>
            </a:extLst>
          </p:cNvPr>
          <p:cNvSpPr txBox="1">
            <a:spLocks noGrp="1"/>
          </p:cNvSpPr>
          <p:nvPr>
            <p:ph type="dt" sz="half" idx="7"/>
          </p:nvPr>
        </p:nvSpPr>
        <p:spPr/>
        <p:txBody>
          <a:bodyPr/>
          <a:lstStyle>
            <a:lvl1pPr>
              <a:defRPr/>
            </a:lvl1pPr>
          </a:lstStyle>
          <a:p>
            <a:pPr lvl="0"/>
            <a:fld id="{29174DB7-5697-46F1-B93D-71D37E6A4CE9}" type="datetime1">
              <a:rPr lang="en-US"/>
              <a:pPr lvl="0"/>
              <a:t>3/9/2020</a:t>
            </a:fld>
            <a:endParaRPr lang="en-US"/>
          </a:p>
        </p:txBody>
      </p:sp>
      <p:sp>
        <p:nvSpPr>
          <p:cNvPr id="5" name="Footer Placeholder 4">
            <a:extLst>
              <a:ext uri="{FF2B5EF4-FFF2-40B4-BE49-F238E27FC236}">
                <a16:creationId xmlns:a16="http://schemas.microsoft.com/office/drawing/2014/main" id="{409EBD7A-132F-4EC8-9514-41EEEB54E7D5}"/>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96534D00-5A55-4340-ADD3-F6858FBD847A}"/>
              </a:ext>
            </a:extLst>
          </p:cNvPr>
          <p:cNvSpPr txBox="1">
            <a:spLocks noGrp="1"/>
          </p:cNvSpPr>
          <p:nvPr>
            <p:ph type="sldNum" sz="quarter" idx="8"/>
          </p:nvPr>
        </p:nvSpPr>
        <p:spPr/>
        <p:txBody>
          <a:bodyPr/>
          <a:lstStyle>
            <a:lvl1pPr>
              <a:defRPr/>
            </a:lvl1pPr>
          </a:lstStyle>
          <a:p>
            <a:pPr lvl="0"/>
            <a:fld id="{70A3444F-A328-438C-A780-CADC03B2EABD}" type="slidenum">
              <a:t>‹#›</a:t>
            </a:fld>
            <a:endParaRPr lang="en-US"/>
          </a:p>
        </p:txBody>
      </p:sp>
    </p:spTree>
    <p:extLst>
      <p:ext uri="{BB962C8B-B14F-4D97-AF65-F5344CB8AC3E}">
        <p14:creationId xmlns:p14="http://schemas.microsoft.com/office/powerpoint/2010/main" val="27650444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rgbClr val="F5F5F5"/>
        </a:solidFill>
        <a:effectLst/>
      </p:bgPr>
    </p:bg>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5DBFB37D-41DE-4C54-8F75-BCBE5DE45216}"/>
              </a:ext>
            </a:extLst>
          </p:cNvPr>
          <p:cNvSpPr/>
          <p:nvPr/>
        </p:nvSpPr>
        <p:spPr>
          <a:xfrm>
            <a:off x="11784009" y="1393746"/>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262626"/>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331B152B-8AC7-4B4F-860C-C2C40F573B1D}"/>
              </a:ext>
            </a:extLst>
          </p:cNvPr>
          <p:cNvSpPr txBox="1">
            <a:spLocks noGrp="1"/>
          </p:cNvSpPr>
          <p:nvPr>
            <p:ph type="title"/>
          </p:nvPr>
        </p:nvSpPr>
        <p:spPr>
          <a:xfrm>
            <a:off x="1947672" y="2571722"/>
            <a:ext cx="8296652" cy="3286152"/>
          </a:xfrm>
        </p:spPr>
        <p:txBody>
          <a:bodyPr/>
          <a:lstStyle>
            <a:lvl1pPr>
              <a:lnSpc>
                <a:spcPct val="85000"/>
              </a:lnSpc>
              <a:defRPr sz="7700" cap="all"/>
            </a:lvl1pPr>
          </a:lstStyle>
          <a:p>
            <a:pPr lvl="0"/>
            <a:r>
              <a:rPr lang="en-US"/>
              <a:t>Click to edit Master title style</a:t>
            </a:r>
          </a:p>
        </p:txBody>
      </p:sp>
      <p:sp>
        <p:nvSpPr>
          <p:cNvPr id="4" name="Text Placeholder 2">
            <a:extLst>
              <a:ext uri="{FF2B5EF4-FFF2-40B4-BE49-F238E27FC236}">
                <a16:creationId xmlns:a16="http://schemas.microsoft.com/office/drawing/2014/main" id="{46E92EF7-3245-4381-831F-1941B253F5AD}"/>
              </a:ext>
            </a:extLst>
          </p:cNvPr>
          <p:cNvSpPr txBox="1">
            <a:spLocks noGrp="1"/>
          </p:cNvSpPr>
          <p:nvPr>
            <p:ph type="body" idx="1"/>
          </p:nvPr>
        </p:nvSpPr>
        <p:spPr>
          <a:xfrm>
            <a:off x="1947672" y="1393746"/>
            <a:ext cx="8401424" cy="819146"/>
          </a:xfrm>
        </p:spPr>
        <p:txBody>
          <a:bodyPr anchor="ctr"/>
          <a:lstStyle>
            <a:lvl1pPr marL="0" indent="0" algn="r">
              <a:lnSpc>
                <a:spcPct val="113000"/>
              </a:lnSpc>
              <a:spcBef>
                <a:spcPts val="0"/>
              </a:spcBef>
              <a:buNone/>
              <a:defRPr i="1"/>
            </a:lvl1pPr>
          </a:lstStyle>
          <a:p>
            <a:pPr lvl="0"/>
            <a:r>
              <a:rPr lang="en-US"/>
              <a:t>Click to edit Master text styles</a:t>
            </a:r>
          </a:p>
        </p:txBody>
      </p:sp>
      <p:sp>
        <p:nvSpPr>
          <p:cNvPr id="5" name="Date Placeholder 3">
            <a:extLst>
              <a:ext uri="{FF2B5EF4-FFF2-40B4-BE49-F238E27FC236}">
                <a16:creationId xmlns:a16="http://schemas.microsoft.com/office/drawing/2014/main" id="{99252FE7-CE22-4819-B7E5-1F05155611F5}"/>
              </a:ext>
            </a:extLst>
          </p:cNvPr>
          <p:cNvSpPr txBox="1">
            <a:spLocks noGrp="1"/>
          </p:cNvSpPr>
          <p:nvPr>
            <p:ph type="dt" sz="half" idx="7"/>
          </p:nvPr>
        </p:nvSpPr>
        <p:spPr>
          <a:xfrm>
            <a:off x="8742953" y="6314434"/>
            <a:ext cx="1596624" cy="365129"/>
          </a:xfrm>
        </p:spPr>
        <p:txBody>
          <a:bodyPr/>
          <a:lstStyle>
            <a:lvl1pPr>
              <a:defRPr sz="1200"/>
            </a:lvl1pPr>
          </a:lstStyle>
          <a:p>
            <a:pPr lvl="0"/>
            <a:fld id="{A105C38B-6279-4A82-9CCB-AF6C98C8FB3B}" type="datetime1">
              <a:rPr lang="en-US"/>
              <a:pPr lvl="0"/>
              <a:t>3/9/2020</a:t>
            </a:fld>
            <a:endParaRPr lang="en-US"/>
          </a:p>
        </p:txBody>
      </p:sp>
      <p:sp>
        <p:nvSpPr>
          <p:cNvPr id="6" name="Footer Placeholder 4">
            <a:extLst>
              <a:ext uri="{FF2B5EF4-FFF2-40B4-BE49-F238E27FC236}">
                <a16:creationId xmlns:a16="http://schemas.microsoft.com/office/drawing/2014/main" id="{0C5BAB19-FAF0-48DA-9BEA-AD808E4D425D}"/>
              </a:ext>
            </a:extLst>
          </p:cNvPr>
          <p:cNvSpPr txBox="1">
            <a:spLocks noGrp="1"/>
          </p:cNvSpPr>
          <p:nvPr>
            <p:ph type="ftr" sz="quarter" idx="9"/>
          </p:nvPr>
        </p:nvSpPr>
        <p:spPr>
          <a:xfrm>
            <a:off x="1947672" y="6314444"/>
            <a:ext cx="6480224" cy="365129"/>
          </a:xfrm>
        </p:spPr>
        <p:txBody>
          <a:bodyPr/>
          <a:lstStyle>
            <a:lvl1pPr>
              <a:defRPr b="0"/>
            </a:lvl1pPr>
          </a:lstStyle>
          <a:p>
            <a:pPr lvl="0"/>
            <a:endParaRPr lang="en-US"/>
          </a:p>
        </p:txBody>
      </p:sp>
      <p:sp>
        <p:nvSpPr>
          <p:cNvPr id="7" name="Slide Number Placeholder 5">
            <a:extLst>
              <a:ext uri="{FF2B5EF4-FFF2-40B4-BE49-F238E27FC236}">
                <a16:creationId xmlns:a16="http://schemas.microsoft.com/office/drawing/2014/main" id="{493E9632-5333-47E2-B7A5-DC8DCBA806B9}"/>
              </a:ext>
            </a:extLst>
          </p:cNvPr>
          <p:cNvSpPr txBox="1">
            <a:spLocks noGrp="1"/>
          </p:cNvSpPr>
          <p:nvPr>
            <p:ph type="sldNum" sz="quarter" idx="8"/>
          </p:nvPr>
        </p:nvSpPr>
        <p:spPr>
          <a:xfrm>
            <a:off x="11784009" y="1620755"/>
            <a:ext cx="407986" cy="365129"/>
          </a:xfrm>
        </p:spPr>
        <p:txBody>
          <a:bodyPr/>
          <a:lstStyle>
            <a:lvl1pPr>
              <a:defRPr/>
            </a:lvl1pPr>
          </a:lstStyle>
          <a:p>
            <a:pPr lvl="0"/>
            <a:fld id="{8D648995-AC56-40A0-8391-00399E806A4E}" type="slidenum">
              <a:t>‹#›</a:t>
            </a:fld>
            <a:endParaRPr lang="en-US"/>
          </a:p>
        </p:txBody>
      </p:sp>
      <p:cxnSp>
        <p:nvCxnSpPr>
          <p:cNvPr id="8" name="Straight Connector 9" title="Horizontal Rule Line">
            <a:extLst>
              <a:ext uri="{FF2B5EF4-FFF2-40B4-BE49-F238E27FC236}">
                <a16:creationId xmlns:a16="http://schemas.microsoft.com/office/drawing/2014/main" id="{8AD60EE6-EFCC-4F23-9560-9A70BAC014E0}"/>
              </a:ext>
            </a:extLst>
          </p:cNvPr>
          <p:cNvCxnSpPr/>
          <p:nvPr/>
        </p:nvCxnSpPr>
        <p:spPr>
          <a:xfrm flipH="1">
            <a:off x="0" y="6178171"/>
            <a:ext cx="10244324" cy="0"/>
          </a:xfrm>
          <a:prstGeom prst="straightConnector1">
            <a:avLst/>
          </a:prstGeom>
          <a:noFill/>
          <a:ln w="25402" cap="flat">
            <a:solidFill>
              <a:srgbClr val="262626"/>
            </a:solidFill>
            <a:prstDash val="solid"/>
            <a:miter/>
          </a:ln>
        </p:spPr>
      </p:cxnSp>
    </p:spTree>
    <p:extLst>
      <p:ext uri="{BB962C8B-B14F-4D97-AF65-F5344CB8AC3E}">
        <p14:creationId xmlns:p14="http://schemas.microsoft.com/office/powerpoint/2010/main" val="1863884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38989421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A406-33CE-4188-AC58-A63C2086E105}"/>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8A89FBC-83B5-486E-8505-B9E141AC4816}"/>
              </a:ext>
            </a:extLst>
          </p:cNvPr>
          <p:cNvSpPr txBox="1">
            <a:spLocks noGrp="1"/>
          </p:cNvSpPr>
          <p:nvPr>
            <p:ph idx="1"/>
          </p:nvPr>
        </p:nvSpPr>
        <p:spPr>
          <a:xfrm>
            <a:off x="5181603" y="540629"/>
            <a:ext cx="6248396" cy="2488941"/>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CD9BFBC-32BC-4D0D-B4B8-41B7E3C6CFEF}"/>
              </a:ext>
            </a:extLst>
          </p:cNvPr>
          <p:cNvSpPr txBox="1">
            <a:spLocks noGrp="1"/>
          </p:cNvSpPr>
          <p:nvPr>
            <p:ph idx="2"/>
          </p:nvPr>
        </p:nvSpPr>
        <p:spPr>
          <a:xfrm>
            <a:off x="5181603" y="3712463"/>
            <a:ext cx="6248396" cy="248223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CF5054E-65E4-42BB-88AF-66E5B0DB3A00}"/>
              </a:ext>
            </a:extLst>
          </p:cNvPr>
          <p:cNvSpPr txBox="1">
            <a:spLocks noGrp="1"/>
          </p:cNvSpPr>
          <p:nvPr>
            <p:ph type="dt" sz="half" idx="7"/>
          </p:nvPr>
        </p:nvSpPr>
        <p:spPr/>
        <p:txBody>
          <a:bodyPr/>
          <a:lstStyle>
            <a:lvl1pPr>
              <a:defRPr/>
            </a:lvl1pPr>
          </a:lstStyle>
          <a:p>
            <a:pPr lvl="0"/>
            <a:fld id="{D2AABD44-9CED-4576-B771-18CA250312D6}" type="datetime1">
              <a:rPr lang="en-US"/>
              <a:pPr lvl="0"/>
              <a:t>3/9/2020</a:t>
            </a:fld>
            <a:endParaRPr lang="en-US"/>
          </a:p>
        </p:txBody>
      </p:sp>
      <p:sp>
        <p:nvSpPr>
          <p:cNvPr id="6" name="Footer Placeholder 5">
            <a:extLst>
              <a:ext uri="{FF2B5EF4-FFF2-40B4-BE49-F238E27FC236}">
                <a16:creationId xmlns:a16="http://schemas.microsoft.com/office/drawing/2014/main" id="{6C35E71C-7EF3-4BE6-A532-D73BCF9C456D}"/>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C7579746-633F-4373-851E-708BD95D788F}"/>
              </a:ext>
            </a:extLst>
          </p:cNvPr>
          <p:cNvSpPr txBox="1">
            <a:spLocks noGrp="1"/>
          </p:cNvSpPr>
          <p:nvPr>
            <p:ph type="sldNum" sz="quarter" idx="8"/>
          </p:nvPr>
        </p:nvSpPr>
        <p:spPr/>
        <p:txBody>
          <a:bodyPr/>
          <a:lstStyle>
            <a:lvl1pPr>
              <a:defRPr/>
            </a:lvl1pPr>
          </a:lstStyle>
          <a:p>
            <a:pPr lvl="0"/>
            <a:fld id="{1CFB61BD-1C55-4A1B-9E7E-D06F4966DC45}" type="slidenum">
              <a:t>‹#›</a:t>
            </a:fld>
            <a:endParaRPr lang="en-US"/>
          </a:p>
        </p:txBody>
      </p:sp>
    </p:spTree>
    <p:extLst>
      <p:ext uri="{BB962C8B-B14F-4D97-AF65-F5344CB8AC3E}">
        <p14:creationId xmlns:p14="http://schemas.microsoft.com/office/powerpoint/2010/main" val="14966438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3E6C6-C2AE-4A7B-8DCA-A82CF93FF612}"/>
              </a:ext>
            </a:extLst>
          </p:cNvPr>
          <p:cNvSpPr txBox="1">
            <a:spLocks noGrp="1"/>
          </p:cNvSpPr>
          <p:nvPr>
            <p:ph type="title"/>
          </p:nvPr>
        </p:nvSpPr>
        <p:spPr>
          <a:xfrm>
            <a:off x="761996" y="557784"/>
            <a:ext cx="3831335" cy="4956048"/>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B556A332-CB7D-4CC8-91E2-5593C8476EBC}"/>
              </a:ext>
            </a:extLst>
          </p:cNvPr>
          <p:cNvSpPr txBox="1">
            <a:spLocks noGrp="1"/>
          </p:cNvSpPr>
          <p:nvPr>
            <p:ph type="body" idx="1"/>
          </p:nvPr>
        </p:nvSpPr>
        <p:spPr>
          <a:xfrm>
            <a:off x="5181603" y="558067"/>
            <a:ext cx="6245352" cy="914400"/>
          </a:xfrm>
        </p:spPr>
        <p:txBody>
          <a:bodyPr anchor="b"/>
          <a:lstStyle>
            <a:lvl1pPr marL="0" indent="0">
              <a:lnSpc>
                <a:spcPct val="113000"/>
              </a:lnSpc>
              <a:spcBef>
                <a:spcPts val="0"/>
              </a:spcBef>
              <a:buNone/>
              <a:defRPr sz="2400" i="1"/>
            </a:lvl1pPr>
          </a:lstStyle>
          <a:p>
            <a:pPr lvl="0"/>
            <a:r>
              <a:rPr lang="en-US"/>
              <a:t>Click to edit Master text styles</a:t>
            </a:r>
          </a:p>
        </p:txBody>
      </p:sp>
      <p:sp>
        <p:nvSpPr>
          <p:cNvPr id="4" name="Content Placeholder 3">
            <a:extLst>
              <a:ext uri="{FF2B5EF4-FFF2-40B4-BE49-F238E27FC236}">
                <a16:creationId xmlns:a16="http://schemas.microsoft.com/office/drawing/2014/main" id="{DADC447F-161F-4F6C-9477-3F80C67B1B0E}"/>
              </a:ext>
            </a:extLst>
          </p:cNvPr>
          <p:cNvSpPr txBox="1">
            <a:spLocks noGrp="1"/>
          </p:cNvSpPr>
          <p:nvPr>
            <p:ph idx="2"/>
          </p:nvPr>
        </p:nvSpPr>
        <p:spPr>
          <a:xfrm>
            <a:off x="5181603" y="1526673"/>
            <a:ext cx="6245352" cy="175564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213370-59A3-44AA-BB39-7066F338191B}"/>
              </a:ext>
            </a:extLst>
          </p:cNvPr>
          <p:cNvSpPr txBox="1">
            <a:spLocks noGrp="1"/>
          </p:cNvSpPr>
          <p:nvPr>
            <p:ph type="body" idx="3"/>
          </p:nvPr>
        </p:nvSpPr>
        <p:spPr>
          <a:xfrm>
            <a:off x="5181603" y="3700823"/>
            <a:ext cx="6248396" cy="914400"/>
          </a:xfrm>
        </p:spPr>
        <p:txBody>
          <a:bodyPr anchor="b"/>
          <a:lstStyle>
            <a:lvl1pPr marL="0" indent="0">
              <a:buNone/>
              <a:defRPr sz="2400" i="1"/>
            </a:lvl1pPr>
          </a:lstStyle>
          <a:p>
            <a:pPr lvl="0"/>
            <a:r>
              <a:rPr lang="en-US"/>
              <a:t>Click to edit Master text styles</a:t>
            </a:r>
          </a:p>
        </p:txBody>
      </p:sp>
      <p:sp>
        <p:nvSpPr>
          <p:cNvPr id="6" name="Content Placeholder 5">
            <a:extLst>
              <a:ext uri="{FF2B5EF4-FFF2-40B4-BE49-F238E27FC236}">
                <a16:creationId xmlns:a16="http://schemas.microsoft.com/office/drawing/2014/main" id="{4159A597-DE82-42D5-9E5B-E376CBAF7916}"/>
              </a:ext>
            </a:extLst>
          </p:cNvPr>
          <p:cNvSpPr txBox="1">
            <a:spLocks noGrp="1"/>
          </p:cNvSpPr>
          <p:nvPr>
            <p:ph idx="4"/>
          </p:nvPr>
        </p:nvSpPr>
        <p:spPr>
          <a:xfrm>
            <a:off x="5181603" y="4669429"/>
            <a:ext cx="6245352" cy="175564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C44B8E-AACE-44FA-9420-1BFB9F1552D6}"/>
              </a:ext>
            </a:extLst>
          </p:cNvPr>
          <p:cNvSpPr txBox="1">
            <a:spLocks noGrp="1"/>
          </p:cNvSpPr>
          <p:nvPr>
            <p:ph type="dt" sz="half" idx="7"/>
          </p:nvPr>
        </p:nvSpPr>
        <p:spPr/>
        <p:txBody>
          <a:bodyPr/>
          <a:lstStyle>
            <a:lvl1pPr>
              <a:defRPr/>
            </a:lvl1pPr>
          </a:lstStyle>
          <a:p>
            <a:pPr lvl="0"/>
            <a:fld id="{7845C4B5-6516-4434-BFAE-92E039C6A9E0}" type="datetime1">
              <a:rPr lang="en-US"/>
              <a:pPr lvl="0"/>
              <a:t>3/9/2020</a:t>
            </a:fld>
            <a:endParaRPr lang="en-US"/>
          </a:p>
        </p:txBody>
      </p:sp>
      <p:sp>
        <p:nvSpPr>
          <p:cNvPr id="8" name="Footer Placeholder 7">
            <a:extLst>
              <a:ext uri="{FF2B5EF4-FFF2-40B4-BE49-F238E27FC236}">
                <a16:creationId xmlns:a16="http://schemas.microsoft.com/office/drawing/2014/main" id="{60103F17-3042-4747-B6B6-E0D4F441A6D6}"/>
              </a:ext>
            </a:extLst>
          </p:cNvPr>
          <p:cNvSpPr txBox="1">
            <a:spLocks noGrp="1"/>
          </p:cNvSpPr>
          <p:nvPr>
            <p:ph type="ftr" sz="quarter" idx="9"/>
          </p:nvPr>
        </p:nvSpPr>
        <p:spPr/>
        <p:txBody>
          <a:bodyPr/>
          <a:lstStyle>
            <a:lvl1pPr>
              <a:defRPr/>
            </a:lvl1pPr>
          </a:lstStyle>
          <a:p>
            <a:pPr lvl="0"/>
            <a:endParaRPr lang="en-US"/>
          </a:p>
        </p:txBody>
      </p:sp>
      <p:sp>
        <p:nvSpPr>
          <p:cNvPr id="9" name="Slide Number Placeholder 8">
            <a:extLst>
              <a:ext uri="{FF2B5EF4-FFF2-40B4-BE49-F238E27FC236}">
                <a16:creationId xmlns:a16="http://schemas.microsoft.com/office/drawing/2014/main" id="{27709FF5-A2C4-4C25-B9C0-CA16135FCEDC}"/>
              </a:ext>
            </a:extLst>
          </p:cNvPr>
          <p:cNvSpPr txBox="1">
            <a:spLocks noGrp="1"/>
          </p:cNvSpPr>
          <p:nvPr>
            <p:ph type="sldNum" sz="quarter" idx="8"/>
          </p:nvPr>
        </p:nvSpPr>
        <p:spPr/>
        <p:txBody>
          <a:bodyPr/>
          <a:lstStyle>
            <a:lvl1pPr>
              <a:defRPr/>
            </a:lvl1pPr>
          </a:lstStyle>
          <a:p>
            <a:pPr lvl="0"/>
            <a:fld id="{EC0B2712-2D24-4618-A630-5589441DCBF7}" type="slidenum">
              <a:t>‹#›</a:t>
            </a:fld>
            <a:endParaRPr lang="en-US"/>
          </a:p>
        </p:txBody>
      </p:sp>
    </p:spTree>
    <p:extLst>
      <p:ext uri="{BB962C8B-B14F-4D97-AF65-F5344CB8AC3E}">
        <p14:creationId xmlns:p14="http://schemas.microsoft.com/office/powerpoint/2010/main" val="16223172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5E744-EE3E-4B70-A6E4-713052D579D6}"/>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2">
            <a:extLst>
              <a:ext uri="{FF2B5EF4-FFF2-40B4-BE49-F238E27FC236}">
                <a16:creationId xmlns:a16="http://schemas.microsoft.com/office/drawing/2014/main" id="{710851D0-A088-41A9-A0DC-E26BF2C94D7C}"/>
              </a:ext>
            </a:extLst>
          </p:cNvPr>
          <p:cNvSpPr txBox="1">
            <a:spLocks noGrp="1"/>
          </p:cNvSpPr>
          <p:nvPr>
            <p:ph type="dt" sz="half" idx="7"/>
          </p:nvPr>
        </p:nvSpPr>
        <p:spPr/>
        <p:txBody>
          <a:bodyPr/>
          <a:lstStyle>
            <a:lvl1pPr>
              <a:defRPr/>
            </a:lvl1pPr>
          </a:lstStyle>
          <a:p>
            <a:pPr lvl="0"/>
            <a:fld id="{3B8D1CD8-30D6-41B4-9137-7B3CDF4E875E}" type="datetime1">
              <a:rPr lang="en-US"/>
              <a:pPr lvl="0"/>
              <a:t>3/9/2020</a:t>
            </a:fld>
            <a:endParaRPr lang="en-US"/>
          </a:p>
        </p:txBody>
      </p:sp>
      <p:sp>
        <p:nvSpPr>
          <p:cNvPr id="4" name="Footer Placeholder 3">
            <a:extLst>
              <a:ext uri="{FF2B5EF4-FFF2-40B4-BE49-F238E27FC236}">
                <a16:creationId xmlns:a16="http://schemas.microsoft.com/office/drawing/2014/main" id="{D878A1D9-9A39-4638-B057-6A7B114A2081}"/>
              </a:ext>
            </a:extLst>
          </p:cNvPr>
          <p:cNvSpPr txBox="1">
            <a:spLocks noGrp="1"/>
          </p:cNvSpPr>
          <p:nvPr>
            <p:ph type="ftr" sz="quarter" idx="9"/>
          </p:nvPr>
        </p:nvSpPr>
        <p:spPr/>
        <p:txBody>
          <a:bodyPr/>
          <a:lstStyle>
            <a:lvl1pPr>
              <a:defRPr/>
            </a:lvl1pPr>
          </a:lstStyle>
          <a:p>
            <a:pPr lvl="0"/>
            <a:endParaRPr lang="en-US"/>
          </a:p>
        </p:txBody>
      </p:sp>
      <p:sp>
        <p:nvSpPr>
          <p:cNvPr id="5" name="Slide Number Placeholder 4">
            <a:extLst>
              <a:ext uri="{FF2B5EF4-FFF2-40B4-BE49-F238E27FC236}">
                <a16:creationId xmlns:a16="http://schemas.microsoft.com/office/drawing/2014/main" id="{37782674-61F3-4066-85B1-411B67AEBE3F}"/>
              </a:ext>
            </a:extLst>
          </p:cNvPr>
          <p:cNvSpPr txBox="1">
            <a:spLocks noGrp="1"/>
          </p:cNvSpPr>
          <p:nvPr>
            <p:ph type="sldNum" sz="quarter" idx="8"/>
          </p:nvPr>
        </p:nvSpPr>
        <p:spPr/>
        <p:txBody>
          <a:bodyPr/>
          <a:lstStyle>
            <a:lvl1pPr>
              <a:defRPr/>
            </a:lvl1pPr>
          </a:lstStyle>
          <a:p>
            <a:pPr lvl="0"/>
            <a:fld id="{248B6593-7993-4A22-8212-C6B41B347878}" type="slidenum">
              <a:t>‹#›</a:t>
            </a:fld>
            <a:endParaRPr lang="en-US"/>
          </a:p>
        </p:txBody>
      </p:sp>
    </p:spTree>
    <p:extLst>
      <p:ext uri="{BB962C8B-B14F-4D97-AF65-F5344CB8AC3E}">
        <p14:creationId xmlns:p14="http://schemas.microsoft.com/office/powerpoint/2010/main" val="26001604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68652F1-2679-4C5A-8EE8-8BA6EC860D15}"/>
              </a:ext>
            </a:extLst>
          </p:cNvPr>
          <p:cNvSpPr txBox="1">
            <a:spLocks noGrp="1"/>
          </p:cNvSpPr>
          <p:nvPr>
            <p:ph type="dt" sz="half" idx="7"/>
          </p:nvPr>
        </p:nvSpPr>
        <p:spPr/>
        <p:txBody>
          <a:bodyPr/>
          <a:lstStyle>
            <a:lvl1pPr>
              <a:defRPr/>
            </a:lvl1pPr>
          </a:lstStyle>
          <a:p>
            <a:pPr lvl="0"/>
            <a:fld id="{4C1F146B-E90B-4758-BA40-8D5C03C52088}" type="datetime1">
              <a:rPr lang="en-US"/>
              <a:pPr lvl="0"/>
              <a:t>3/9/2020</a:t>
            </a:fld>
            <a:endParaRPr lang="en-US"/>
          </a:p>
        </p:txBody>
      </p:sp>
      <p:sp>
        <p:nvSpPr>
          <p:cNvPr id="3" name="Footer Placeholder 2">
            <a:extLst>
              <a:ext uri="{FF2B5EF4-FFF2-40B4-BE49-F238E27FC236}">
                <a16:creationId xmlns:a16="http://schemas.microsoft.com/office/drawing/2014/main" id="{E5B27C38-BD90-4786-8443-32D9FDAD6570}"/>
              </a:ext>
            </a:extLst>
          </p:cNvPr>
          <p:cNvSpPr txBox="1">
            <a:spLocks noGrp="1"/>
          </p:cNvSpPr>
          <p:nvPr>
            <p:ph type="ftr" sz="quarter" idx="9"/>
          </p:nvPr>
        </p:nvSpPr>
        <p:spPr/>
        <p:txBody>
          <a:bodyPr/>
          <a:lstStyle>
            <a:lvl1pPr>
              <a:defRPr/>
            </a:lvl1pPr>
          </a:lstStyle>
          <a:p>
            <a:pPr lvl="0"/>
            <a:endParaRPr lang="en-US"/>
          </a:p>
        </p:txBody>
      </p:sp>
      <p:sp>
        <p:nvSpPr>
          <p:cNvPr id="4" name="Slide Number Placeholder 3">
            <a:extLst>
              <a:ext uri="{FF2B5EF4-FFF2-40B4-BE49-F238E27FC236}">
                <a16:creationId xmlns:a16="http://schemas.microsoft.com/office/drawing/2014/main" id="{09F9D393-67E9-4F10-AD1D-05D27B45AD40}"/>
              </a:ext>
            </a:extLst>
          </p:cNvPr>
          <p:cNvSpPr txBox="1">
            <a:spLocks noGrp="1"/>
          </p:cNvSpPr>
          <p:nvPr>
            <p:ph type="sldNum" sz="quarter" idx="8"/>
          </p:nvPr>
        </p:nvSpPr>
        <p:spPr/>
        <p:txBody>
          <a:bodyPr/>
          <a:lstStyle>
            <a:lvl1pPr>
              <a:defRPr/>
            </a:lvl1pPr>
          </a:lstStyle>
          <a:p>
            <a:pPr lvl="0"/>
            <a:fld id="{396DF91F-A5F9-4934-84F5-4C5A334AFC41}" type="slidenum">
              <a:t>‹#›</a:t>
            </a:fld>
            <a:endParaRPr lang="en-US"/>
          </a:p>
        </p:txBody>
      </p:sp>
    </p:spTree>
    <p:extLst>
      <p:ext uri="{BB962C8B-B14F-4D97-AF65-F5344CB8AC3E}">
        <p14:creationId xmlns:p14="http://schemas.microsoft.com/office/powerpoint/2010/main" val="30690108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57659-5970-4051-9449-D9F31FFE933D}"/>
              </a:ext>
            </a:extLst>
          </p:cNvPr>
          <p:cNvSpPr txBox="1">
            <a:spLocks noGrp="1"/>
          </p:cNvSpPr>
          <p:nvPr>
            <p:ph type="title"/>
          </p:nvPr>
        </p:nvSpPr>
        <p:spPr>
          <a:xfrm>
            <a:off x="761996" y="555479"/>
            <a:ext cx="3838779" cy="1921026"/>
          </a:xfrm>
        </p:spPr>
        <p:txBody>
          <a:bodyPr>
            <a:noAutofit/>
          </a:bodyPr>
          <a:lstStyle>
            <a:lvl1pPr>
              <a:lnSpc>
                <a:spcPct val="93000"/>
              </a:lnSpc>
              <a:defRPr sz="4000"/>
            </a:lvl1pPr>
          </a:lstStyle>
          <a:p>
            <a:pPr lvl="0"/>
            <a:r>
              <a:rPr lang="en-US"/>
              <a:t>Click to edit Master title style</a:t>
            </a:r>
          </a:p>
        </p:txBody>
      </p:sp>
      <p:sp>
        <p:nvSpPr>
          <p:cNvPr id="3" name="Content Placeholder 2">
            <a:extLst>
              <a:ext uri="{FF2B5EF4-FFF2-40B4-BE49-F238E27FC236}">
                <a16:creationId xmlns:a16="http://schemas.microsoft.com/office/drawing/2014/main" id="{D00095EF-7C31-49D4-9447-12A9B93F8E60}"/>
              </a:ext>
            </a:extLst>
          </p:cNvPr>
          <p:cNvSpPr txBox="1">
            <a:spLocks noGrp="1"/>
          </p:cNvSpPr>
          <p:nvPr>
            <p:ph idx="1"/>
          </p:nvPr>
        </p:nvSpPr>
        <p:spPr>
          <a:xfrm>
            <a:off x="5181603" y="564148"/>
            <a:ext cx="6248396" cy="5622645"/>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A57884-341B-4843-9786-01D505B62BC9}"/>
              </a:ext>
            </a:extLst>
          </p:cNvPr>
          <p:cNvSpPr txBox="1">
            <a:spLocks noGrp="1"/>
          </p:cNvSpPr>
          <p:nvPr>
            <p:ph type="body" idx="2"/>
          </p:nvPr>
        </p:nvSpPr>
        <p:spPr>
          <a:xfrm>
            <a:off x="761996" y="2621511"/>
            <a:ext cx="3838779" cy="3239536"/>
          </a:xfrm>
        </p:spPr>
        <p:txBody>
          <a:bodyPr/>
          <a:lstStyle>
            <a:lvl1pPr marL="0" indent="0" algn="r">
              <a:lnSpc>
                <a:spcPct val="125000"/>
              </a:lnSpc>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C1FE5334-A9E1-47E5-B820-AC44713CA8BA}"/>
              </a:ext>
            </a:extLst>
          </p:cNvPr>
          <p:cNvSpPr txBox="1">
            <a:spLocks noGrp="1"/>
          </p:cNvSpPr>
          <p:nvPr>
            <p:ph type="dt" sz="half" idx="7"/>
          </p:nvPr>
        </p:nvSpPr>
        <p:spPr/>
        <p:txBody>
          <a:bodyPr/>
          <a:lstStyle>
            <a:lvl1pPr>
              <a:defRPr/>
            </a:lvl1pPr>
          </a:lstStyle>
          <a:p>
            <a:pPr lvl="0"/>
            <a:fld id="{66D8CB89-8007-4EE7-9089-F4C68380D020}" type="datetime1">
              <a:rPr lang="en-US"/>
              <a:pPr lvl="0"/>
              <a:t>3/9/2020</a:t>
            </a:fld>
            <a:endParaRPr lang="en-US"/>
          </a:p>
        </p:txBody>
      </p:sp>
      <p:sp>
        <p:nvSpPr>
          <p:cNvPr id="6" name="Footer Placeholder 5">
            <a:extLst>
              <a:ext uri="{FF2B5EF4-FFF2-40B4-BE49-F238E27FC236}">
                <a16:creationId xmlns:a16="http://schemas.microsoft.com/office/drawing/2014/main" id="{37687FF9-2C06-4330-8CFD-53711A493BE3}"/>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99B50148-5563-4E0F-92DF-D0014853A214}"/>
              </a:ext>
            </a:extLst>
          </p:cNvPr>
          <p:cNvSpPr txBox="1">
            <a:spLocks noGrp="1"/>
          </p:cNvSpPr>
          <p:nvPr>
            <p:ph type="sldNum" sz="quarter" idx="8"/>
          </p:nvPr>
        </p:nvSpPr>
        <p:spPr/>
        <p:txBody>
          <a:bodyPr/>
          <a:lstStyle>
            <a:lvl1pPr>
              <a:defRPr/>
            </a:lvl1pPr>
          </a:lstStyle>
          <a:p>
            <a:pPr lvl="0"/>
            <a:fld id="{990D2FA7-03DD-4B01-B62F-9211C152EC28}" type="slidenum">
              <a:t>‹#›</a:t>
            </a:fld>
            <a:endParaRPr lang="en-US"/>
          </a:p>
        </p:txBody>
      </p:sp>
    </p:spTree>
    <p:extLst>
      <p:ext uri="{BB962C8B-B14F-4D97-AF65-F5344CB8AC3E}">
        <p14:creationId xmlns:p14="http://schemas.microsoft.com/office/powerpoint/2010/main" val="702223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038BC-D7D5-4F45-B5F8-3D6437ECD230}"/>
              </a:ext>
            </a:extLst>
          </p:cNvPr>
          <p:cNvSpPr txBox="1">
            <a:spLocks noGrp="1"/>
          </p:cNvSpPr>
          <p:nvPr>
            <p:ph type="title"/>
          </p:nvPr>
        </p:nvSpPr>
        <p:spPr>
          <a:xfrm>
            <a:off x="758952" y="557262"/>
            <a:ext cx="3840480" cy="1919243"/>
          </a:xfrm>
        </p:spPr>
        <p:txBody>
          <a:bodyPr>
            <a:noAutofit/>
          </a:bodyPr>
          <a:lstStyle>
            <a:lvl1pPr>
              <a:lnSpc>
                <a:spcPct val="93000"/>
              </a:lnSpc>
              <a:defRPr sz="4000"/>
            </a:lvl1pPr>
          </a:lstStyle>
          <a:p>
            <a:pPr lvl="0"/>
            <a:r>
              <a:rPr lang="en-US"/>
              <a:t>Click to edit Master title style</a:t>
            </a:r>
          </a:p>
        </p:txBody>
      </p:sp>
      <p:sp>
        <p:nvSpPr>
          <p:cNvPr id="3" name="Picture Placeholder 2">
            <a:extLst>
              <a:ext uri="{FF2B5EF4-FFF2-40B4-BE49-F238E27FC236}">
                <a16:creationId xmlns:a16="http://schemas.microsoft.com/office/drawing/2014/main" id="{26773F9C-C91C-48C6-8DD2-54AA348FC0E5}"/>
              </a:ext>
            </a:extLst>
          </p:cNvPr>
          <p:cNvSpPr txBox="1">
            <a:spLocks noGrp="1"/>
          </p:cNvSpPr>
          <p:nvPr>
            <p:ph type="pic" idx="1"/>
          </p:nvPr>
        </p:nvSpPr>
        <p:spPr>
          <a:xfrm>
            <a:off x="5257800" y="0"/>
            <a:ext cx="6172200" cy="6858000"/>
          </a:xfrm>
        </p:spPr>
        <p:txBody>
          <a:bodyPr/>
          <a:lstStyle>
            <a:lvl1pPr marL="0" indent="0">
              <a:buNone/>
              <a:defRPr sz="3200"/>
            </a:lvl1pPr>
          </a:lstStyle>
          <a:p>
            <a:pPr lvl="0"/>
            <a:r>
              <a:rPr lang="en-US"/>
              <a:t>Click icon to add picture</a:t>
            </a:r>
          </a:p>
        </p:txBody>
      </p:sp>
      <p:sp>
        <p:nvSpPr>
          <p:cNvPr id="4" name="Text Placeholder 3">
            <a:extLst>
              <a:ext uri="{FF2B5EF4-FFF2-40B4-BE49-F238E27FC236}">
                <a16:creationId xmlns:a16="http://schemas.microsoft.com/office/drawing/2014/main" id="{C75EBE21-AE45-405C-9C64-F58DDA5E6A13}"/>
              </a:ext>
            </a:extLst>
          </p:cNvPr>
          <p:cNvSpPr txBox="1">
            <a:spLocks noGrp="1"/>
          </p:cNvSpPr>
          <p:nvPr>
            <p:ph type="body" idx="2"/>
          </p:nvPr>
        </p:nvSpPr>
        <p:spPr>
          <a:xfrm>
            <a:off x="758952" y="2621511"/>
            <a:ext cx="3840480" cy="3236976"/>
          </a:xfrm>
        </p:spPr>
        <p:txBody>
          <a:bodyPr/>
          <a:lstStyle>
            <a:lvl1pPr marL="0" indent="0" algn="r">
              <a:lnSpc>
                <a:spcPct val="125000"/>
              </a:lnSpc>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11D8C9AA-48DA-4F0C-B453-AD495572D728}"/>
              </a:ext>
            </a:extLst>
          </p:cNvPr>
          <p:cNvSpPr txBox="1">
            <a:spLocks noGrp="1"/>
          </p:cNvSpPr>
          <p:nvPr>
            <p:ph type="dt" sz="half" idx="7"/>
          </p:nvPr>
        </p:nvSpPr>
        <p:spPr/>
        <p:txBody>
          <a:bodyPr/>
          <a:lstStyle>
            <a:lvl1pPr>
              <a:defRPr/>
            </a:lvl1pPr>
          </a:lstStyle>
          <a:p>
            <a:pPr lvl="0"/>
            <a:fld id="{4390D1D1-7E18-48AC-BA4F-E924FF4B63CA}" type="datetime1">
              <a:rPr lang="en-US"/>
              <a:pPr lvl="0"/>
              <a:t>3/9/2020</a:t>
            </a:fld>
            <a:endParaRPr lang="en-US"/>
          </a:p>
        </p:txBody>
      </p:sp>
      <p:sp>
        <p:nvSpPr>
          <p:cNvPr id="6" name="Footer Placeholder 5">
            <a:extLst>
              <a:ext uri="{FF2B5EF4-FFF2-40B4-BE49-F238E27FC236}">
                <a16:creationId xmlns:a16="http://schemas.microsoft.com/office/drawing/2014/main" id="{66782E9C-2561-4136-9421-48486E689F32}"/>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8F169715-DCB2-4C51-B8FF-3ACED0429DC5}"/>
              </a:ext>
            </a:extLst>
          </p:cNvPr>
          <p:cNvSpPr txBox="1">
            <a:spLocks noGrp="1"/>
          </p:cNvSpPr>
          <p:nvPr>
            <p:ph type="sldNum" sz="quarter" idx="8"/>
          </p:nvPr>
        </p:nvSpPr>
        <p:spPr/>
        <p:txBody>
          <a:bodyPr/>
          <a:lstStyle>
            <a:lvl1pPr>
              <a:defRPr/>
            </a:lvl1pPr>
          </a:lstStyle>
          <a:p>
            <a:pPr lvl="0"/>
            <a:fld id="{65B65B43-3C8C-446F-9849-52BEBF7037E2}" type="slidenum">
              <a:t>‹#›</a:t>
            </a:fld>
            <a:endParaRPr lang="en-US"/>
          </a:p>
        </p:txBody>
      </p:sp>
    </p:spTree>
    <p:extLst>
      <p:ext uri="{BB962C8B-B14F-4D97-AF65-F5344CB8AC3E}">
        <p14:creationId xmlns:p14="http://schemas.microsoft.com/office/powerpoint/2010/main" val="36884123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81E2A-C54F-42AB-A1F5-0148FBCAF46A}"/>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9AE1B17B-BCBF-4E92-BE26-794F6D452351}"/>
              </a:ext>
            </a:extLst>
          </p:cNvPr>
          <p:cNvSpPr txBox="1">
            <a:spLocks noGrp="1"/>
          </p:cNvSpPr>
          <p:nvPr>
            <p:ph type="body" orient="vert" idx="1"/>
          </p:nvPr>
        </p:nvSpPr>
        <p:spPr>
          <a:xfrm>
            <a:off x="5181603" y="640080"/>
            <a:ext cx="6248396" cy="558414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D8403F-0BA5-430B-B711-CD73E72BF2C4}"/>
              </a:ext>
            </a:extLst>
          </p:cNvPr>
          <p:cNvSpPr txBox="1">
            <a:spLocks noGrp="1"/>
          </p:cNvSpPr>
          <p:nvPr>
            <p:ph type="dt" sz="half" idx="7"/>
          </p:nvPr>
        </p:nvSpPr>
        <p:spPr/>
        <p:txBody>
          <a:bodyPr/>
          <a:lstStyle>
            <a:lvl1pPr>
              <a:defRPr/>
            </a:lvl1pPr>
          </a:lstStyle>
          <a:p>
            <a:pPr lvl="0"/>
            <a:fld id="{BE47D1C2-6FA8-4D8E-A0C6-C5DF3E27E1CD}" type="datetime1">
              <a:rPr lang="en-US"/>
              <a:pPr lvl="0"/>
              <a:t>3/9/2020</a:t>
            </a:fld>
            <a:endParaRPr lang="en-US"/>
          </a:p>
        </p:txBody>
      </p:sp>
      <p:sp>
        <p:nvSpPr>
          <p:cNvPr id="5" name="Footer Placeholder 4">
            <a:extLst>
              <a:ext uri="{FF2B5EF4-FFF2-40B4-BE49-F238E27FC236}">
                <a16:creationId xmlns:a16="http://schemas.microsoft.com/office/drawing/2014/main" id="{988B2D41-DDFF-41C3-BA89-D7CF8523806E}"/>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E1A276A4-DAF1-440F-9AD2-230D5C48D0D5}"/>
              </a:ext>
            </a:extLst>
          </p:cNvPr>
          <p:cNvSpPr txBox="1">
            <a:spLocks noGrp="1"/>
          </p:cNvSpPr>
          <p:nvPr>
            <p:ph type="sldNum" sz="quarter" idx="8"/>
          </p:nvPr>
        </p:nvSpPr>
        <p:spPr/>
        <p:txBody>
          <a:bodyPr/>
          <a:lstStyle>
            <a:lvl1pPr>
              <a:defRPr/>
            </a:lvl1pPr>
          </a:lstStyle>
          <a:p>
            <a:pPr lvl="0"/>
            <a:fld id="{D8E8AECD-D3CD-4253-A1EB-B8F1F4D316EB}" type="slidenum">
              <a:t>‹#›</a:t>
            </a:fld>
            <a:endParaRPr lang="en-US"/>
          </a:p>
        </p:txBody>
      </p:sp>
    </p:spTree>
    <p:extLst>
      <p:ext uri="{BB962C8B-B14F-4D97-AF65-F5344CB8AC3E}">
        <p14:creationId xmlns:p14="http://schemas.microsoft.com/office/powerpoint/2010/main" val="26729351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A9B71B1F-10A7-45AA-A88C-B1F79DD4B5DF}"/>
              </a:ext>
            </a:extLst>
          </p:cNvPr>
          <p:cNvSpPr/>
          <p:nvPr/>
        </p:nvSpPr>
        <p:spPr>
          <a:xfrm>
            <a:off x="11784009" y="5380576"/>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262626"/>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800" b="0" i="0" u="none" strike="noStrike" kern="1200" cap="none" spc="0" baseline="0">
              <a:solidFill>
                <a:srgbClr val="000000"/>
              </a:solidFill>
              <a:uFillTx/>
              <a:latin typeface="Calibri"/>
            </a:endParaRPr>
          </a:p>
        </p:txBody>
      </p:sp>
      <p:sp>
        <p:nvSpPr>
          <p:cNvPr id="3" name="Vertical Title 1">
            <a:extLst>
              <a:ext uri="{FF2B5EF4-FFF2-40B4-BE49-F238E27FC236}">
                <a16:creationId xmlns:a16="http://schemas.microsoft.com/office/drawing/2014/main" id="{2A825709-514A-4A76-85EF-6D71A7FF56C0}"/>
              </a:ext>
            </a:extLst>
          </p:cNvPr>
          <p:cNvSpPr txBox="1">
            <a:spLocks noGrp="1"/>
          </p:cNvSpPr>
          <p:nvPr>
            <p:ph type="title" orient="vert"/>
          </p:nvPr>
        </p:nvSpPr>
        <p:spPr>
          <a:xfrm>
            <a:off x="7990767" y="642932"/>
            <a:ext cx="2446669" cy="4678106"/>
          </a:xfrm>
        </p:spPr>
        <p:txBody>
          <a:bodyPr vert="eaVert"/>
          <a:lstStyle>
            <a:lvl1pPr algn="l">
              <a:defRPr/>
            </a:lvl1pPr>
          </a:lstStyle>
          <a:p>
            <a:pPr lvl="0"/>
            <a:r>
              <a:rPr lang="en-US"/>
              <a:t>Click to edit Master title style</a:t>
            </a:r>
          </a:p>
        </p:txBody>
      </p:sp>
      <p:sp>
        <p:nvSpPr>
          <p:cNvPr id="4" name="Vertical Text Placeholder 2">
            <a:extLst>
              <a:ext uri="{FF2B5EF4-FFF2-40B4-BE49-F238E27FC236}">
                <a16:creationId xmlns:a16="http://schemas.microsoft.com/office/drawing/2014/main" id="{BFECCA8E-5C9E-426D-BDC1-58993ECD57C1}"/>
              </a:ext>
            </a:extLst>
          </p:cNvPr>
          <p:cNvSpPr txBox="1">
            <a:spLocks noGrp="1"/>
          </p:cNvSpPr>
          <p:nvPr>
            <p:ph type="body" orient="vert" idx="1"/>
          </p:nvPr>
        </p:nvSpPr>
        <p:spPr>
          <a:xfrm>
            <a:off x="838203" y="642932"/>
            <a:ext cx="7070680" cy="4678106"/>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F29A33B-4842-43D5-A43A-69AEC8B16DBC}"/>
              </a:ext>
            </a:extLst>
          </p:cNvPr>
          <p:cNvSpPr txBox="1">
            <a:spLocks noGrp="1"/>
          </p:cNvSpPr>
          <p:nvPr>
            <p:ph type="dt" sz="half" idx="7"/>
          </p:nvPr>
        </p:nvSpPr>
        <p:spPr>
          <a:xfrm>
            <a:off x="6536186" y="5927131"/>
            <a:ext cx="3814858" cy="365129"/>
          </a:xfrm>
        </p:spPr>
        <p:txBody>
          <a:bodyPr/>
          <a:lstStyle>
            <a:lvl1pPr>
              <a:defRPr/>
            </a:lvl1pPr>
          </a:lstStyle>
          <a:p>
            <a:pPr lvl="0"/>
            <a:fld id="{4D7B9FF8-C9D9-4E7C-B0FE-9500B104FC8D}" type="datetime1">
              <a:rPr lang="en-US"/>
              <a:pPr lvl="0"/>
              <a:t>3/9/2020</a:t>
            </a:fld>
            <a:endParaRPr lang="en-US"/>
          </a:p>
        </p:txBody>
      </p:sp>
      <p:sp>
        <p:nvSpPr>
          <p:cNvPr id="6" name="Footer Placeholder 4">
            <a:extLst>
              <a:ext uri="{FF2B5EF4-FFF2-40B4-BE49-F238E27FC236}">
                <a16:creationId xmlns:a16="http://schemas.microsoft.com/office/drawing/2014/main" id="{920050FD-55D2-4AAF-AFAB-9BE67E19F3FE}"/>
              </a:ext>
            </a:extLst>
          </p:cNvPr>
          <p:cNvSpPr txBox="1">
            <a:spLocks noGrp="1"/>
          </p:cNvSpPr>
          <p:nvPr>
            <p:ph type="ftr" sz="quarter" idx="9"/>
          </p:nvPr>
        </p:nvSpPr>
        <p:spPr>
          <a:xfrm>
            <a:off x="6536186" y="6315952"/>
            <a:ext cx="3814858" cy="365129"/>
          </a:xfrm>
        </p:spPr>
        <p:txBody>
          <a:bodyPr/>
          <a:lstStyle>
            <a:lvl1pPr>
              <a:defRPr/>
            </a:lvl1pPr>
          </a:lstStyle>
          <a:p>
            <a:pPr lvl="0"/>
            <a:endParaRPr lang="en-US"/>
          </a:p>
        </p:txBody>
      </p:sp>
      <p:sp>
        <p:nvSpPr>
          <p:cNvPr id="7" name="Slide Number Placeholder 5">
            <a:extLst>
              <a:ext uri="{FF2B5EF4-FFF2-40B4-BE49-F238E27FC236}">
                <a16:creationId xmlns:a16="http://schemas.microsoft.com/office/drawing/2014/main" id="{0D504A82-E410-45FE-94BC-A49E3573500C}"/>
              </a:ext>
            </a:extLst>
          </p:cNvPr>
          <p:cNvSpPr txBox="1">
            <a:spLocks noGrp="1"/>
          </p:cNvSpPr>
          <p:nvPr>
            <p:ph type="sldNum" sz="quarter" idx="8"/>
          </p:nvPr>
        </p:nvSpPr>
        <p:spPr/>
        <p:txBody>
          <a:bodyPr/>
          <a:lstStyle>
            <a:lvl1pPr>
              <a:defRPr/>
            </a:lvl1pPr>
          </a:lstStyle>
          <a:p>
            <a:pPr lvl="0"/>
            <a:fld id="{7E304A76-57B4-4A67-A579-6F4E1A38AE04}" type="slidenum">
              <a:t>‹#›</a:t>
            </a:fld>
            <a:endParaRPr lang="en-US"/>
          </a:p>
        </p:txBody>
      </p:sp>
      <p:cxnSp>
        <p:nvCxnSpPr>
          <p:cNvPr id="8" name="Straight Connector 12" title="Horizontal Rule Line">
            <a:extLst>
              <a:ext uri="{FF2B5EF4-FFF2-40B4-BE49-F238E27FC236}">
                <a16:creationId xmlns:a16="http://schemas.microsoft.com/office/drawing/2014/main" id="{3AAEF684-DB25-4754-8148-5DB4A38C55BF}"/>
              </a:ext>
            </a:extLst>
          </p:cNvPr>
          <p:cNvCxnSpPr/>
          <p:nvPr/>
        </p:nvCxnSpPr>
        <p:spPr>
          <a:xfrm>
            <a:off x="0" y="6199732"/>
            <a:ext cx="10260006" cy="0"/>
          </a:xfrm>
          <a:prstGeom prst="straightConnector1">
            <a:avLst/>
          </a:prstGeom>
          <a:noFill/>
          <a:ln w="25402" cap="flat">
            <a:solidFill>
              <a:srgbClr val="262626"/>
            </a:solidFill>
            <a:prstDash val="solid"/>
            <a:miter/>
          </a:ln>
        </p:spPr>
      </p:cxnSp>
    </p:spTree>
    <p:extLst>
      <p:ext uri="{BB962C8B-B14F-4D97-AF65-F5344CB8AC3E}">
        <p14:creationId xmlns:p14="http://schemas.microsoft.com/office/powerpoint/2010/main" val="170777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4140306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918594-2B51-4373-A2B4-3A1B269F969B}"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1801558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918594-2B51-4373-A2B4-3A1B269F969B}" type="datetimeFigureOut">
              <a:rPr lang="en-US" smtClean="0"/>
              <a:t>3/9/2020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1029225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918594-2B51-4373-A2B4-3A1B269F969B}" type="datetimeFigureOut">
              <a:rPr lang="en-US" smtClean="0"/>
              <a:t>3/9/2020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111305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918594-2B51-4373-A2B4-3A1B269F969B}" type="datetimeFigureOut">
              <a:rPr lang="en-US" smtClean="0"/>
              <a:t>3/9/2020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1250520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C918594-2B51-4373-A2B4-3A1B269F969B}"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4134061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C918594-2B51-4373-A2B4-3A1B269F969B}"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3839589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C918594-2B51-4373-A2B4-3A1B269F969B}" type="datetimeFigureOut">
              <a:rPr lang="en-US" smtClean="0"/>
              <a:t>3/9/2020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899FA1F-0A97-4E97-816C-713469C216E0}" type="slidenum">
              <a:rPr lang="en-US" smtClean="0"/>
              <a:t>‹#›</a:t>
            </a:fld>
            <a:endParaRPr lang="en-US"/>
          </a:p>
        </p:txBody>
      </p:sp>
    </p:spTree>
    <p:extLst>
      <p:ext uri="{BB962C8B-B14F-4D97-AF65-F5344CB8AC3E}">
        <p14:creationId xmlns:p14="http://schemas.microsoft.com/office/powerpoint/2010/main" val="361823979"/>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B03FBFE1-BBAC-42B1-B199-04625E6159AA}"/>
              </a:ext>
            </a:extLst>
          </p:cNvPr>
          <p:cNvSpPr/>
          <p:nvPr/>
        </p:nvSpPr>
        <p:spPr>
          <a:xfrm>
            <a:off x="11784009" y="5380576"/>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262626"/>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800" b="0" i="0" u="none" strike="noStrike" kern="1200" cap="none" spc="0" baseline="0">
              <a:solidFill>
                <a:srgbClr val="000000"/>
              </a:solidFill>
              <a:uFillTx/>
              <a:latin typeface="Calibri"/>
            </a:endParaRPr>
          </a:p>
        </p:txBody>
      </p:sp>
      <p:sp>
        <p:nvSpPr>
          <p:cNvPr id="3" name="Title Placeholder 1">
            <a:extLst>
              <a:ext uri="{FF2B5EF4-FFF2-40B4-BE49-F238E27FC236}">
                <a16:creationId xmlns:a16="http://schemas.microsoft.com/office/drawing/2014/main" id="{2469ABBD-8174-464E-9B5E-AF315F2C3466}"/>
              </a:ext>
            </a:extLst>
          </p:cNvPr>
          <p:cNvSpPr txBox="1">
            <a:spLocks noGrp="1"/>
          </p:cNvSpPr>
          <p:nvPr>
            <p:ph type="title"/>
          </p:nvPr>
        </p:nvSpPr>
        <p:spPr>
          <a:xfrm>
            <a:off x="761996" y="559676"/>
            <a:ext cx="3833905" cy="4952490"/>
          </a:xfrm>
          <a:prstGeom prst="rect">
            <a:avLst/>
          </a:prstGeom>
          <a:noFill/>
          <a:ln>
            <a:noFill/>
          </a:ln>
        </p:spPr>
        <p:txBody>
          <a:bodyPr vert="horz" wrap="square" lIns="91440" tIns="45720" rIns="91440" bIns="45720" anchor="t" anchorCtr="0" compatLnSpc="1">
            <a:normAutofit/>
          </a:bodyPr>
          <a:lstStyle/>
          <a:p>
            <a:pPr lvl="0"/>
            <a:r>
              <a:rPr lang="en-US"/>
              <a:t>Click to edit Master title style</a:t>
            </a:r>
          </a:p>
        </p:txBody>
      </p:sp>
      <p:sp>
        <p:nvSpPr>
          <p:cNvPr id="4" name="Text Placeholder 2">
            <a:extLst>
              <a:ext uri="{FF2B5EF4-FFF2-40B4-BE49-F238E27FC236}">
                <a16:creationId xmlns:a16="http://schemas.microsoft.com/office/drawing/2014/main" id="{D9ED0536-2145-4A3E-A69F-B54C089A298E}"/>
              </a:ext>
            </a:extLst>
          </p:cNvPr>
          <p:cNvSpPr txBox="1">
            <a:spLocks noGrp="1"/>
          </p:cNvSpPr>
          <p:nvPr>
            <p:ph type="body" idx="1"/>
          </p:nvPr>
        </p:nvSpPr>
        <p:spPr>
          <a:xfrm>
            <a:off x="5181603" y="569067"/>
            <a:ext cx="6248396" cy="5655152"/>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5397A92-64D4-4A06-A4BB-C3E7D976062E}"/>
              </a:ext>
            </a:extLst>
          </p:cNvPr>
          <p:cNvSpPr txBox="1">
            <a:spLocks noGrp="1"/>
          </p:cNvSpPr>
          <p:nvPr>
            <p:ph type="dt" sz="half" idx="2"/>
          </p:nvPr>
        </p:nvSpPr>
        <p:spPr>
          <a:xfrm>
            <a:off x="761996" y="5930057"/>
            <a:ext cx="3814858" cy="365129"/>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US" sz="1000" b="0" i="1" u="none" strike="noStrike" kern="1200" cap="none" spc="0" baseline="0">
                <a:solidFill>
                  <a:srgbClr val="262626"/>
                </a:solidFill>
                <a:uFillTx/>
                <a:latin typeface="Century Schoolbook"/>
              </a:defRPr>
            </a:lvl1pPr>
          </a:lstStyle>
          <a:p>
            <a:pPr lvl="0"/>
            <a:fld id="{46E9FF9F-8EC1-4009-9D08-FECB3BC9EE89}" type="datetime1">
              <a:rPr lang="en-US"/>
              <a:pPr lvl="0"/>
              <a:t>3/9/2020</a:t>
            </a:fld>
            <a:endParaRPr lang="en-US"/>
          </a:p>
        </p:txBody>
      </p:sp>
      <p:sp>
        <p:nvSpPr>
          <p:cNvPr id="6" name="Footer Placeholder 4">
            <a:extLst>
              <a:ext uri="{FF2B5EF4-FFF2-40B4-BE49-F238E27FC236}">
                <a16:creationId xmlns:a16="http://schemas.microsoft.com/office/drawing/2014/main" id="{058A39CC-21A8-4944-8B1B-A0FF456991EA}"/>
              </a:ext>
            </a:extLst>
          </p:cNvPr>
          <p:cNvSpPr txBox="1">
            <a:spLocks noGrp="1"/>
          </p:cNvSpPr>
          <p:nvPr>
            <p:ph type="ftr" sz="quarter" idx="3"/>
          </p:nvPr>
        </p:nvSpPr>
        <p:spPr>
          <a:xfrm>
            <a:off x="761996" y="6314444"/>
            <a:ext cx="3814858" cy="365129"/>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US" sz="1200" b="1" i="1" u="none" strike="noStrike" kern="1200" cap="none" spc="0" baseline="0">
                <a:solidFill>
                  <a:srgbClr val="262626"/>
                </a:solidFill>
                <a:uFillTx/>
                <a:latin typeface="Century Schoolbook"/>
              </a:defRPr>
            </a:lvl1pPr>
          </a:lstStyle>
          <a:p>
            <a:pPr lvl="0"/>
            <a:endParaRPr lang="en-US"/>
          </a:p>
        </p:txBody>
      </p:sp>
      <p:sp>
        <p:nvSpPr>
          <p:cNvPr id="7" name="Slide Number Placeholder 5">
            <a:extLst>
              <a:ext uri="{FF2B5EF4-FFF2-40B4-BE49-F238E27FC236}">
                <a16:creationId xmlns:a16="http://schemas.microsoft.com/office/drawing/2014/main" id="{59707643-C744-4A06-BC83-7E07824E2314}"/>
              </a:ext>
            </a:extLst>
          </p:cNvPr>
          <p:cNvSpPr txBox="1">
            <a:spLocks noGrp="1"/>
          </p:cNvSpPr>
          <p:nvPr>
            <p:ph type="sldNum" sz="quarter" idx="4"/>
          </p:nvPr>
        </p:nvSpPr>
        <p:spPr>
          <a:xfrm>
            <a:off x="11784009" y="5607594"/>
            <a:ext cx="407986" cy="36512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1200" b="0" i="1" u="none" strike="noStrike" kern="1200" cap="none" spc="0" baseline="0">
                <a:solidFill>
                  <a:srgbClr val="F5F5F5"/>
                </a:solidFill>
                <a:uFillTx/>
                <a:latin typeface="Century Schoolbook"/>
              </a:defRPr>
            </a:lvl1pPr>
          </a:lstStyle>
          <a:p>
            <a:pPr lvl="0"/>
            <a:fld id="{F3AF8338-5D99-4F7F-9F3C-8D8627CEDC76}" type="slidenum">
              <a:t>‹#›</a:t>
            </a:fld>
            <a:endParaRPr lang="en-US"/>
          </a:p>
        </p:txBody>
      </p:sp>
      <p:cxnSp>
        <p:nvCxnSpPr>
          <p:cNvPr id="8" name="Straight Connector 9" title="Horizontal Rule Line">
            <a:extLst>
              <a:ext uri="{FF2B5EF4-FFF2-40B4-BE49-F238E27FC236}">
                <a16:creationId xmlns:a16="http://schemas.microsoft.com/office/drawing/2014/main" id="{34EB3A09-1CAD-407D-B65D-EC2C8FADF1F2}"/>
              </a:ext>
            </a:extLst>
          </p:cNvPr>
          <p:cNvCxnSpPr/>
          <p:nvPr/>
        </p:nvCxnSpPr>
        <p:spPr>
          <a:xfrm>
            <a:off x="0" y="6199732"/>
            <a:ext cx="4495803" cy="0"/>
          </a:xfrm>
          <a:prstGeom prst="straightConnector1">
            <a:avLst/>
          </a:prstGeom>
          <a:noFill/>
          <a:ln w="25402" cap="flat">
            <a:solidFill>
              <a:srgbClr val="262626"/>
            </a:solidFill>
            <a:prstDash val="solid"/>
            <a:miter/>
          </a:ln>
        </p:spPr>
      </p:cxnSp>
    </p:spTree>
    <p:extLst>
      <p:ext uri="{BB962C8B-B14F-4D97-AF65-F5344CB8AC3E}">
        <p14:creationId xmlns:p14="http://schemas.microsoft.com/office/powerpoint/2010/main" val="3267032207"/>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marL="0" marR="0" lvl="0" indent="0" algn="r" defTabSz="914400" rtl="0" fontAlgn="auto" hangingPunct="1">
        <a:lnSpc>
          <a:spcPct val="90000"/>
        </a:lnSpc>
        <a:spcBef>
          <a:spcPts val="0"/>
        </a:spcBef>
        <a:spcAft>
          <a:spcPts val="0"/>
        </a:spcAft>
        <a:buNone/>
        <a:tabLst/>
        <a:defRPr lang="en-US" sz="5000" b="0" i="1" u="none" strike="noStrike" kern="1200" cap="none" spc="0" baseline="0">
          <a:solidFill>
            <a:srgbClr val="262626"/>
          </a:solidFill>
          <a:uFillTx/>
          <a:latin typeface="Century Schoolbook"/>
        </a:defRPr>
      </a:lvl1pPr>
    </p:titleStyle>
    <p:bodyStyle>
      <a:lvl1pPr marL="283464" marR="0" lvl="0" indent="-283464" algn="l" defTabSz="914400" rtl="0" fontAlgn="auto" hangingPunct="1">
        <a:lnSpc>
          <a:spcPct val="112000"/>
        </a:lnSpc>
        <a:spcBef>
          <a:spcPts val="900"/>
        </a:spcBef>
        <a:spcAft>
          <a:spcPts val="0"/>
        </a:spcAft>
        <a:buSzPct val="100000"/>
        <a:buFont typeface="Arial" pitchFamily="34"/>
        <a:buChar char="•"/>
        <a:tabLst/>
        <a:defRPr lang="en-US" sz="2000" b="0" i="0" u="none" strike="noStrike" kern="1200" cap="none" spc="0" baseline="0">
          <a:solidFill>
            <a:srgbClr val="262626"/>
          </a:solidFill>
          <a:uFillTx/>
          <a:latin typeface="Corbel"/>
        </a:defRPr>
      </a:lvl1pPr>
      <a:lvl2pPr marL="685800" marR="0" lvl="1" indent="-283464" algn="l" defTabSz="914400" rtl="0" fontAlgn="auto" hangingPunct="1">
        <a:lnSpc>
          <a:spcPct val="112000"/>
        </a:lnSpc>
        <a:spcBef>
          <a:spcPts val="900"/>
        </a:spcBef>
        <a:spcAft>
          <a:spcPts val="0"/>
        </a:spcAft>
        <a:buSzPct val="100000"/>
        <a:buFont typeface="Corbel" pitchFamily="34"/>
        <a:buChar char="–"/>
        <a:tabLst/>
        <a:defRPr lang="en-US" sz="1800" b="0" i="0" u="none" strike="noStrike" kern="1200" cap="none" spc="0" baseline="0">
          <a:solidFill>
            <a:srgbClr val="262626"/>
          </a:solidFill>
          <a:uFillTx/>
          <a:latin typeface="Corbel"/>
        </a:defRPr>
      </a:lvl2pPr>
      <a:lvl3pPr marL="1143000" marR="0" lvl="2" indent="-283464" algn="l" defTabSz="914400" rtl="0" fontAlgn="auto" hangingPunct="1">
        <a:lnSpc>
          <a:spcPct val="112000"/>
        </a:lnSpc>
        <a:spcBef>
          <a:spcPts val="900"/>
        </a:spcBef>
        <a:spcAft>
          <a:spcPts val="0"/>
        </a:spcAft>
        <a:buSzPct val="100000"/>
        <a:buFont typeface="Arial" pitchFamily="34"/>
        <a:buChar char="•"/>
        <a:tabLst/>
        <a:defRPr lang="en-US" sz="1600" b="0" i="0" u="none" strike="noStrike" kern="1200" cap="none" spc="0" baseline="0">
          <a:solidFill>
            <a:srgbClr val="262626"/>
          </a:solidFill>
          <a:uFillTx/>
          <a:latin typeface="Corbel"/>
        </a:defRPr>
      </a:lvl3pPr>
      <a:lvl4pPr marL="1600200" marR="0" lvl="3" indent="-283464" algn="l" defTabSz="914400" rtl="0" fontAlgn="auto" hangingPunct="1">
        <a:lnSpc>
          <a:spcPct val="112000"/>
        </a:lnSpc>
        <a:spcBef>
          <a:spcPts val="900"/>
        </a:spcBef>
        <a:spcAft>
          <a:spcPts val="0"/>
        </a:spcAft>
        <a:buSzPct val="100000"/>
        <a:buFont typeface="Corbel" pitchFamily="34"/>
        <a:buChar char="–"/>
        <a:tabLst/>
        <a:defRPr lang="en-US" sz="1400" b="0" i="0" u="none" strike="noStrike" kern="1200" cap="none" spc="0" baseline="0">
          <a:solidFill>
            <a:srgbClr val="262626"/>
          </a:solidFill>
          <a:uFillTx/>
          <a:latin typeface="Corbel"/>
        </a:defRPr>
      </a:lvl4pPr>
      <a:lvl5pPr marL="2057400" marR="0" lvl="4" indent="-283464" algn="l" defTabSz="914400" rtl="0" fontAlgn="auto" hangingPunct="1">
        <a:lnSpc>
          <a:spcPct val="112000"/>
        </a:lnSpc>
        <a:spcBef>
          <a:spcPts val="900"/>
        </a:spcBef>
        <a:spcAft>
          <a:spcPts val="0"/>
        </a:spcAft>
        <a:buSzPct val="100000"/>
        <a:buFont typeface="Arial" pitchFamily="34"/>
        <a:buChar char="•"/>
        <a:tabLst/>
        <a:defRPr lang="en-US" sz="1400" b="0" i="1" u="none" strike="noStrike" kern="1200" cap="none" spc="0" baseline="0">
          <a:solidFill>
            <a:srgbClr val="262626"/>
          </a:solidFill>
          <a:uFillTx/>
          <a:latin typeface="Corbe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pic>
        <p:nvPicPr>
          <p:cNvPr id="2" name="Picture 4" descr="A close up of a map&#10;&#10;Description automatically generated">
            <a:extLst>
              <a:ext uri="{FF2B5EF4-FFF2-40B4-BE49-F238E27FC236}">
                <a16:creationId xmlns:a16="http://schemas.microsoft.com/office/drawing/2014/main" id="{1F79CD8E-F035-43C9-AD45-DFEDB15F2F08}"/>
              </a:ext>
            </a:extLst>
          </p:cNvPr>
          <p:cNvPicPr>
            <a:picLocks noChangeAspect="1"/>
          </p:cNvPicPr>
          <p:nvPr/>
        </p:nvPicPr>
        <p:blipFill>
          <a:blip r:embed="rId2">
            <a:alphaModFix amt="40000"/>
          </a:blip>
          <a:srcRect t="2529"/>
          <a:stretch>
            <a:fillRect/>
          </a:stretch>
        </p:blipFill>
        <p:spPr>
          <a:xfrm>
            <a:off x="18" y="10524"/>
            <a:ext cx="12191978" cy="6857990"/>
          </a:xfrm>
          <a:prstGeom prst="rect">
            <a:avLst/>
          </a:prstGeom>
          <a:noFill/>
          <a:ln cap="flat">
            <a:noFill/>
          </a:ln>
        </p:spPr>
      </p:pic>
      <p:sp>
        <p:nvSpPr>
          <p:cNvPr id="3" name="Title 1">
            <a:extLst>
              <a:ext uri="{FF2B5EF4-FFF2-40B4-BE49-F238E27FC236}">
                <a16:creationId xmlns:a16="http://schemas.microsoft.com/office/drawing/2014/main" id="{D49D1EA5-1C88-4225-B483-65B5BF16D4CF}"/>
              </a:ext>
            </a:extLst>
          </p:cNvPr>
          <p:cNvSpPr txBox="1">
            <a:spLocks noGrp="1"/>
          </p:cNvSpPr>
          <p:nvPr>
            <p:ph type="ctrTitle"/>
          </p:nvPr>
        </p:nvSpPr>
        <p:spPr>
          <a:xfrm>
            <a:off x="1088913" y="1143292"/>
            <a:ext cx="9910779" cy="4268967"/>
          </a:xfrm>
        </p:spPr>
        <p:txBody>
          <a:bodyPr anchorCtr="1"/>
          <a:lstStyle/>
          <a:p>
            <a:pPr algn="ctr"/>
            <a:r>
              <a:rPr lang="tr-TR" sz="4200" dirty="0">
                <a:solidFill>
                  <a:schemeClr val="bg1"/>
                </a:solidFill>
              </a:rPr>
              <a:t>Hin 415 Hindistan bağımsızlık hareketi ve tarihi</a:t>
            </a:r>
            <a:br>
              <a:rPr lang="tr-TR" sz="4200" dirty="0">
                <a:solidFill>
                  <a:schemeClr val="bg1"/>
                </a:solidFill>
              </a:rPr>
            </a:br>
            <a:br>
              <a:rPr lang="tr-TR" sz="4200" dirty="0">
                <a:solidFill>
                  <a:schemeClr val="bg1"/>
                </a:solidFill>
              </a:rPr>
            </a:br>
            <a:r>
              <a:rPr lang="tr-TR" sz="2400" cap="none" dirty="0">
                <a:solidFill>
                  <a:schemeClr val="bg1"/>
                </a:solidFill>
              </a:rPr>
              <a:t>7. Hafta </a:t>
            </a:r>
            <a:br>
              <a:rPr lang="tr-TR" sz="2400" cap="none" dirty="0">
                <a:solidFill>
                  <a:schemeClr val="bg1"/>
                </a:solidFill>
              </a:rPr>
            </a:br>
            <a:r>
              <a:rPr lang="tr-TR" sz="2400" cap="none" dirty="0">
                <a:solidFill>
                  <a:schemeClr val="bg1"/>
                </a:solidFill>
              </a:rPr>
              <a:t> </a:t>
            </a:r>
            <a:br>
              <a:rPr lang="tr-TR" sz="2400" cap="none" dirty="0">
                <a:solidFill>
                  <a:schemeClr val="bg1"/>
                </a:solidFill>
              </a:rPr>
            </a:br>
            <a:r>
              <a:rPr lang="en-US" sz="2400" b="1" dirty="0">
                <a:solidFill>
                  <a:schemeClr val="bg1"/>
                </a:solidFill>
              </a:rPr>
              <a:t>SÖMÜRGE DÜZENİNİN KRİZİ</a:t>
            </a:r>
            <a:r>
              <a:rPr lang="tr-TR" sz="2400" b="1" dirty="0">
                <a:solidFill>
                  <a:schemeClr val="bg1"/>
                </a:solidFill>
              </a:rPr>
              <a:t> I</a:t>
            </a:r>
            <a:br>
              <a:rPr lang="en-US" sz="2400" b="1" dirty="0">
                <a:solidFill>
                  <a:schemeClr val="bg1"/>
                </a:solidFill>
              </a:rPr>
            </a:br>
            <a:endParaRPr lang="tr-TR" sz="2400" dirty="0">
              <a:solidFill>
                <a:schemeClr val="bg1"/>
              </a:solidFill>
            </a:endParaRPr>
          </a:p>
        </p:txBody>
      </p:sp>
      <p:sp>
        <p:nvSpPr>
          <p:cNvPr id="4" name="Subtitle 2">
            <a:extLst>
              <a:ext uri="{FF2B5EF4-FFF2-40B4-BE49-F238E27FC236}">
                <a16:creationId xmlns:a16="http://schemas.microsoft.com/office/drawing/2014/main" id="{CA1E54D5-EFE2-493F-B2A0-3D6F7C68214B}"/>
              </a:ext>
            </a:extLst>
          </p:cNvPr>
          <p:cNvSpPr txBox="1">
            <a:spLocks noGrp="1"/>
          </p:cNvSpPr>
          <p:nvPr>
            <p:ph type="subTitle" idx="1"/>
          </p:nvPr>
        </p:nvSpPr>
        <p:spPr>
          <a:xfrm>
            <a:off x="1088913" y="4802821"/>
            <a:ext cx="10576343" cy="1441460"/>
          </a:xfrm>
        </p:spPr>
        <p:txBody>
          <a:bodyPr/>
          <a:lstStyle/>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Doç. Dr. Yalçın Kayalı</a:t>
            </a:r>
          </a:p>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Ankara Üniversitesi</a:t>
            </a:r>
          </a:p>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Dil ve Tarih-Coğrafya Fakültesi</a:t>
            </a:r>
          </a:p>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Doğu Dilleri ve Edebiyatları Bölümü</a:t>
            </a:r>
          </a:p>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Hindoloji Anabilim Dalı</a:t>
            </a:r>
          </a:p>
          <a:p>
            <a:pPr lvl="0">
              <a:lnSpc>
                <a:spcPct val="84000"/>
              </a:lnSpc>
              <a:spcAft>
                <a:spcPts val="600"/>
              </a:spcAft>
            </a:pPr>
            <a:endParaRPr lang="tr-TR" sz="1600" dirty="0"/>
          </a:p>
        </p:txBody>
      </p:sp>
      <p:cxnSp>
        <p:nvCxnSpPr>
          <p:cNvPr id="5" name="Straight Connector 9">
            <a:extLst>
              <a:ext uri="{FF2B5EF4-FFF2-40B4-BE49-F238E27FC236}">
                <a16:creationId xmlns:a16="http://schemas.microsoft.com/office/drawing/2014/main" id="{ECDACE2A-0F5C-4265-AF29-7894F27C928C}"/>
              </a:ext>
            </a:extLst>
          </p:cNvPr>
          <p:cNvCxnSpPr>
            <a:cxnSpLocks noMove="1" noResize="1"/>
          </p:cNvCxnSpPr>
          <p:nvPr/>
        </p:nvCxnSpPr>
        <p:spPr>
          <a:xfrm>
            <a:off x="773856" y="1257300"/>
            <a:ext cx="0" cy="5600700"/>
          </a:xfrm>
          <a:prstGeom prst="straightConnector1">
            <a:avLst/>
          </a:prstGeom>
          <a:noFill/>
          <a:ln w="25402" cap="flat">
            <a:solidFill>
              <a:srgbClr val="F5F5F5"/>
            </a:solidFill>
            <a:prstDash val="solid"/>
            <a:miter/>
          </a:ln>
        </p:spPr>
      </p:cxnSp>
      <p:sp>
        <p:nvSpPr>
          <p:cNvPr id="6" name="Freeform 6">
            <a:extLst>
              <a:ext uri="{FF2B5EF4-FFF2-40B4-BE49-F238E27FC236}">
                <a16:creationId xmlns:a16="http://schemas.microsoft.com/office/drawing/2014/main" id="{AA13CFA2-70AB-435E-A9DD-316CB161B44B}"/>
              </a:ext>
            </a:extLst>
          </p:cNvPr>
          <p:cNvSpPr>
            <a:spLocks noMove="1" noResize="1"/>
          </p:cNvSpPr>
          <p:nvPr/>
        </p:nvSpPr>
        <p:spPr>
          <a:xfrm>
            <a:off x="11784009" y="1189204"/>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endParaRPr kumimoji="0" lang="tr-TR" sz="1800" b="0" i="0" u="none" strike="noStrike" kern="1200" cap="none" spc="0" normalizeH="0" baseline="0" noProof="0">
              <a:ln>
                <a:noFill/>
              </a:ln>
              <a:solidFill>
                <a:srgbClr val="000000"/>
              </a:solidFill>
              <a:effectLst/>
              <a:uLnTx/>
              <a:uFillTx/>
              <a:latin typeface="Calibri"/>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417" y="1122218"/>
            <a:ext cx="8271163" cy="4710545"/>
          </a:xfrm>
          <a:prstGeom prst="rect">
            <a:avLst/>
          </a:prstGeom>
        </p:spPr>
      </p:pic>
    </p:spTree>
    <p:extLst>
      <p:ext uri="{BB962C8B-B14F-4D97-AF65-F5344CB8AC3E}">
        <p14:creationId xmlns:p14="http://schemas.microsoft.com/office/powerpoint/2010/main" val="275106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ubtitle 2"/>
          <p:cNvSpPr>
            <a:spLocks noGrp="1"/>
          </p:cNvSpPr>
          <p:nvPr>
            <p:ph type="subTitle" idx="4294967295"/>
          </p:nvPr>
        </p:nvSpPr>
        <p:spPr>
          <a:xfrm>
            <a:off x="498769" y="748864"/>
            <a:ext cx="8769350" cy="5485678"/>
          </a:xfrm>
        </p:spPr>
        <p:txBody>
          <a:bodyPr>
            <a:noAutofit/>
          </a:bodyPr>
          <a:lstStyle/>
          <a:p>
            <a:pPr marL="0" indent="0" algn="ctr">
              <a:buNone/>
            </a:pPr>
            <a:r>
              <a:rPr lang="tr-TR" sz="3200" b="1" dirty="0">
                <a:solidFill>
                  <a:schemeClr val="tx1"/>
                </a:solidFill>
                <a:latin typeface="Calibri" panose="020F0502020204030204" pitchFamily="34" charset="0"/>
                <a:cs typeface="Calibri" panose="020F0502020204030204" pitchFamily="34" charset="0"/>
              </a:rPr>
              <a:t>SÖMÜRGE DÜZENİNİN KRİZİ 1919-1939</a:t>
            </a:r>
          </a:p>
          <a:p>
            <a:pPr marL="0" indent="0" algn="ctr">
              <a:buNone/>
            </a:pPr>
            <a:endParaRPr lang="en-US" sz="2200" b="1" dirty="0">
              <a:latin typeface="Trebuchet MS" panose="020B0603020202020204" pitchFamily="34" charset="0"/>
            </a:endParaRPr>
          </a:p>
          <a:p>
            <a:pPr marL="342900" indent="-342900" algn="l">
              <a:buFont typeface="Wingdings" panose="05000000000000000000" pitchFamily="2" charset="2"/>
              <a:buChar char="Ø"/>
            </a:pPr>
            <a:r>
              <a:rPr lang="tr-TR" sz="2200" dirty="0">
                <a:solidFill>
                  <a:schemeClr val="tx1"/>
                </a:solidFill>
                <a:latin typeface="Calibri" panose="020F0502020204030204" pitchFamily="34" charset="0"/>
                <a:cs typeface="Calibri" panose="020F0502020204030204" pitchFamily="34" charset="0"/>
              </a:rPr>
              <a:t>1919 yılı, Hindistan’ın modern tarihinde, her şeyin kökten değiştiği bir dönem noktası oldu. Yılın sonunda, önceki yıldan beri üzerinde çalışılan Montagu-Chelmsford Reformları yürürlüğe kondu. </a:t>
            </a:r>
          </a:p>
          <a:p>
            <a:pPr marL="342900" indent="-342900" algn="l">
              <a:buFont typeface="Wingdings" panose="05000000000000000000" pitchFamily="2" charset="2"/>
              <a:buChar char="Ø"/>
            </a:pPr>
            <a:r>
              <a:rPr lang="tr-TR" sz="2200" dirty="0">
                <a:solidFill>
                  <a:schemeClr val="tx1"/>
                </a:solidFill>
                <a:latin typeface="Calibri" panose="020F0502020204030204" pitchFamily="34" charset="0"/>
                <a:cs typeface="Calibri" panose="020F0502020204030204" pitchFamily="34" charset="0"/>
              </a:rPr>
              <a:t>Reformlar, milliyetçiler tarafından giderek daha fazla talep edilen </a:t>
            </a:r>
            <a:r>
              <a:rPr lang="tr-TR" sz="2200" b="1" dirty="0">
                <a:solidFill>
                  <a:schemeClr val="tx1"/>
                </a:solidFill>
                <a:latin typeface="Calibri" panose="020F0502020204030204" pitchFamily="34" charset="0"/>
                <a:cs typeface="Calibri" panose="020F0502020204030204" pitchFamily="34" charset="0"/>
              </a:rPr>
              <a:t>svarac’ı </a:t>
            </a:r>
            <a:r>
              <a:rPr lang="tr-TR" sz="2200" dirty="0">
                <a:solidFill>
                  <a:schemeClr val="tx1"/>
                </a:solidFill>
                <a:latin typeface="Calibri" panose="020F0502020204030204" pitchFamily="34" charset="0"/>
                <a:cs typeface="Calibri" panose="020F0502020204030204" pitchFamily="34" charset="0"/>
              </a:rPr>
              <a:t>yani ‘’bağımsız, özerk yönetim’’i getirmese de, Hintlilerin kendi kaderlerini tayin edecekleri bir dönemin habercisi oldu. </a:t>
            </a:r>
          </a:p>
          <a:p>
            <a:pPr marL="342900" indent="-342900" algn="l">
              <a:buFont typeface="Wingdings" panose="05000000000000000000" pitchFamily="2" charset="2"/>
              <a:buChar char="Ø"/>
            </a:pPr>
            <a:r>
              <a:rPr lang="tr-TR" sz="2200" dirty="0">
                <a:solidFill>
                  <a:schemeClr val="tx1"/>
                </a:solidFill>
                <a:latin typeface="Calibri" panose="020F0502020204030204" pitchFamily="34" charset="0"/>
                <a:cs typeface="Calibri" panose="020F0502020204030204" pitchFamily="34" charset="0"/>
              </a:rPr>
              <a:t>Bu yıl ayrıca, baskıcı Rowlatt Yasaları yürürlüğe girdi ve Amritsar kıyımı yaşandı. Hintliler yeni lider Mohandas K. Gandhi’yi tercih ettiler. Gandhi, bütün dünya halkları için uzun soluklu bir ahlaki önderlik simgesi olacaktı.</a:t>
            </a:r>
            <a:endParaRPr lang="en-US" sz="22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87427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ubtitle 2"/>
          <p:cNvSpPr>
            <a:spLocks noGrp="1"/>
          </p:cNvSpPr>
          <p:nvPr>
            <p:ph type="subTitle" idx="4294967295"/>
          </p:nvPr>
        </p:nvSpPr>
        <p:spPr>
          <a:xfrm>
            <a:off x="512623" y="582613"/>
            <a:ext cx="8589963" cy="5721350"/>
          </a:xfrm>
        </p:spPr>
        <p:txBody>
          <a:bodyPr>
            <a:noAutofit/>
          </a:bodyPr>
          <a:lstStyle/>
          <a:p>
            <a:pPr marL="0" indent="0" algn="ctr">
              <a:buNone/>
            </a:pPr>
            <a:r>
              <a:rPr lang="en-US" sz="3200" b="1" dirty="0">
                <a:solidFill>
                  <a:schemeClr val="tx1"/>
                </a:solidFill>
                <a:latin typeface="Calibri" panose="020F0502020204030204" pitchFamily="34" charset="0"/>
                <a:cs typeface="Calibri" panose="020F0502020204030204" pitchFamily="34" charset="0"/>
              </a:rPr>
              <a:t>REFORM VE BASKI</a:t>
            </a:r>
            <a:endParaRPr lang="tr-TR" sz="3200" b="1" dirty="0">
              <a:solidFill>
                <a:schemeClr val="tx1"/>
              </a:solidFill>
              <a:latin typeface="Calibri" panose="020F0502020204030204" pitchFamily="34" charset="0"/>
              <a:cs typeface="Calibri" panose="020F0502020204030204" pitchFamily="34" charset="0"/>
            </a:endParaRPr>
          </a:p>
          <a:p>
            <a:pPr marL="0" indent="0" algn="ctr">
              <a:buNone/>
            </a:pPr>
            <a:endParaRPr lang="tr-TR" sz="2200" b="1" dirty="0">
              <a:solidFill>
                <a:schemeClr val="tx1"/>
              </a:solidFill>
              <a:latin typeface="Calibri" panose="020F0502020204030204" pitchFamily="34" charset="0"/>
              <a:cs typeface="Calibri" panose="020F0502020204030204" pitchFamily="34" charset="0"/>
            </a:endParaRPr>
          </a:p>
          <a:p>
            <a:pPr marL="342900" indent="-342900" algn="l">
              <a:buFont typeface="Wingdings" panose="05000000000000000000" pitchFamily="2" charset="2"/>
              <a:buChar char="Ø"/>
            </a:pPr>
            <a:r>
              <a:rPr lang="tr-TR" sz="2200" dirty="0">
                <a:solidFill>
                  <a:schemeClr val="tx1"/>
                </a:solidFill>
                <a:latin typeface="Calibri" panose="020F0502020204030204" pitchFamily="34" charset="0"/>
                <a:cs typeface="Calibri" panose="020F0502020204030204" pitchFamily="34" charset="0"/>
              </a:rPr>
              <a:t>Ağustos 1917'de Edwin Montagu, Hindistan'daki Britanya yönetiminin hedefinin "Britanya İmparatorluğu'nun ayrılmaz bir parçası olan Hindistan'da kalkınmacı ve sorumlu bir yönetimin geliştirilmesi amacıyla özerk yönetim kurumlarının tedricen kurulması" olduğunu ilan etti. Bu beyan, Hindistan siyasetinin "durbar" modelini açıkça reddediyordu. Bu sayede eğitimli kesim Britanyalılar tarafından azınlık olarak görülmesine son verecekti.</a:t>
            </a:r>
          </a:p>
          <a:p>
            <a:pPr marL="342900" indent="-342900" algn="l">
              <a:buFont typeface="Wingdings" panose="05000000000000000000" pitchFamily="2" charset="2"/>
              <a:buChar char="Ø"/>
            </a:pPr>
            <a:r>
              <a:rPr lang="tr-TR" sz="2200" dirty="0">
                <a:solidFill>
                  <a:schemeClr val="tx1"/>
                </a:solidFill>
                <a:latin typeface="Calibri" panose="020F0502020204030204" pitchFamily="34" charset="0"/>
                <a:cs typeface="Calibri" panose="020F0502020204030204" pitchFamily="34" charset="0"/>
              </a:rPr>
              <a:t>Özerk siyasal yönetim yolunda atılan ilk adım, Britanyalıların "ikili yönetim</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dediği bir anayasal araçtı. Merkezi hükümet Britanya egemenliğinde kalacak ve tarım gibi alanların sorumluluğu yerel yasama meclislerindeki Hintli bakanlara devredilecekti.</a:t>
            </a:r>
          </a:p>
          <a:p>
            <a:pPr algn="ctr"/>
            <a:endParaRPr lang="tr-TR" sz="2400" dirty="0">
              <a:latin typeface="Trebuchet MS" panose="020B0603020202020204" pitchFamily="34" charset="0"/>
            </a:endParaRPr>
          </a:p>
        </p:txBody>
      </p:sp>
    </p:spTree>
    <p:extLst>
      <p:ext uri="{BB962C8B-B14F-4D97-AF65-F5344CB8AC3E}">
        <p14:creationId xmlns:p14="http://schemas.microsoft.com/office/powerpoint/2010/main" val="894487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ubtitle 2"/>
          <p:cNvSpPr>
            <a:spLocks noGrp="1"/>
          </p:cNvSpPr>
          <p:nvPr>
            <p:ph type="subTitle" idx="4294967295"/>
          </p:nvPr>
        </p:nvSpPr>
        <p:spPr>
          <a:xfrm>
            <a:off x="581897" y="816704"/>
            <a:ext cx="8450263" cy="5237737"/>
          </a:xfrm>
        </p:spPr>
        <p:txBody>
          <a:bodyPr>
            <a:noAutofit/>
          </a:bodyPr>
          <a:lstStyle/>
          <a:p>
            <a:pPr marL="342900" indent="-342900" algn="l">
              <a:buFont typeface="Wingdings" panose="05000000000000000000" pitchFamily="2" charset="2"/>
              <a:buChar char="Ø"/>
            </a:pPr>
            <a:r>
              <a:rPr lang="en-US" sz="2200" dirty="0">
                <a:solidFill>
                  <a:schemeClr val="tx1"/>
                </a:solidFill>
                <a:latin typeface="Calibri" panose="020F0502020204030204" pitchFamily="34" charset="0"/>
                <a:cs typeface="Calibri" panose="020F0502020204030204" pitchFamily="34" charset="0"/>
              </a:rPr>
              <a:t>Hindistan</a:t>
            </a:r>
            <a:r>
              <a:rPr lang="tr-TR" sz="2200" dirty="0">
                <a:solidFill>
                  <a:schemeClr val="tx1"/>
                </a:solidFill>
                <a:latin typeface="Calibri" panose="020F0502020204030204" pitchFamily="34" charset="0"/>
                <a:cs typeface="Calibri" panose="020F0502020204030204" pitchFamily="34" charset="0"/>
              </a:rPr>
              <a:t>’daki</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Britanyalılar</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bu reformlardan dolayı paniğe kapıldılar ve baskıya başvurdular. Bu nedenle hükümet 1919'un başlarına kadar jürisiz gözaltı ve yargılama güçlerini devam ettirdi. Hintliler başta ulus çapında hartal (iş bırakma eylemi) olmak üzere, yeni protestolara başladılar. Yasadaşı olsa da Komutan Reginal Dyer kalabalığı silah zoruyla dağıttı ve 370 kişinin ölümüne 1000 kişinin de yaralanmasına neden oldu. Britanya Hindistanı tarihindeki en kötü kıyım olarak</a:t>
            </a:r>
            <a:r>
              <a:rPr lang="en-US" sz="2200" dirty="0">
                <a:solidFill>
                  <a:schemeClr val="tx1"/>
                </a:solidFill>
                <a:latin typeface="Calibri" panose="020F0502020204030204" pitchFamily="34" charset="0"/>
                <a:cs typeface="Calibri" panose="020F0502020204030204" pitchFamily="34" charset="0"/>
              </a:rPr>
              <a:t> bilinse</a:t>
            </a:r>
            <a:r>
              <a:rPr lang="tr-TR" sz="2200" dirty="0">
                <a:solidFill>
                  <a:schemeClr val="tx1"/>
                </a:solidFill>
                <a:latin typeface="Calibri" panose="020F0502020204030204" pitchFamily="34" charset="0"/>
                <a:cs typeface="Calibri" panose="020F0502020204030204" pitchFamily="34" charset="0"/>
              </a:rPr>
              <a:t> </a:t>
            </a:r>
            <a:r>
              <a:rPr lang="en-US" sz="2200" dirty="0">
                <a:solidFill>
                  <a:schemeClr val="tx1"/>
                </a:solidFill>
                <a:latin typeface="Calibri" panose="020F0502020204030204" pitchFamily="34" charset="0"/>
                <a:cs typeface="Calibri" panose="020F0502020204030204" pitchFamily="34" charset="0"/>
              </a:rPr>
              <a:t>de </a:t>
            </a:r>
            <a:r>
              <a:rPr lang="tr-TR" sz="2200" dirty="0">
                <a:solidFill>
                  <a:schemeClr val="tx1"/>
                </a:solidFill>
                <a:latin typeface="Calibri" panose="020F0502020204030204" pitchFamily="34" charset="0"/>
                <a:cs typeface="Calibri" panose="020F0502020204030204" pitchFamily="34" charset="0"/>
              </a:rPr>
              <a:t>bu olay oyunlara, şarkılara ve konuşmalara</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konu</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oldu</a:t>
            </a:r>
            <a:r>
              <a:rPr lang="en-US" sz="2200" dirty="0">
                <a:solidFill>
                  <a:schemeClr val="tx1"/>
                </a:solidFill>
                <a:latin typeface="Calibri" panose="020F0502020204030204" pitchFamily="34" charset="0"/>
                <a:cs typeface="Calibri" panose="020F0502020204030204" pitchFamily="34" charset="0"/>
              </a:rPr>
              <a:t>. Dyer </a:t>
            </a:r>
            <a:r>
              <a:rPr lang="tr-TR" sz="2200" dirty="0">
                <a:solidFill>
                  <a:schemeClr val="tx1"/>
                </a:solidFill>
                <a:latin typeface="Calibri" panose="020F0502020204030204" pitchFamily="34" charset="0"/>
                <a:cs typeface="Calibri" panose="020F0502020204030204" pitchFamily="34" charset="0"/>
              </a:rPr>
              <a:t>ise pişman olmadığını ifade etmiştir</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 </a:t>
            </a:r>
          </a:p>
          <a:p>
            <a:pPr marL="342900" indent="-342900" algn="l">
              <a:buFont typeface="Wingdings" panose="05000000000000000000" pitchFamily="2" charset="2"/>
              <a:buChar char="Ø"/>
            </a:pPr>
            <a:r>
              <a:rPr lang="tr-TR" sz="2200" dirty="0">
                <a:solidFill>
                  <a:schemeClr val="tx1"/>
                </a:solidFill>
                <a:latin typeface="Calibri" panose="020F0502020204030204" pitchFamily="34" charset="0"/>
                <a:cs typeface="Calibri" panose="020F0502020204030204" pitchFamily="34" charset="0"/>
              </a:rPr>
              <a:t>Bağımsızlığa giden yıllarda, İngilizlerin anayasal reforma karşı yürüttükleri muhalefet, hükümetin görmezden gelemeyeceği bir güç oldu. Söz konusu muhalefetin merkezinde ise, 1935'teki reformları desteklemektense istifa etmeyi seçen Muhafazakar lider Winston Churcill vardı</a:t>
            </a:r>
            <a:r>
              <a:rPr lang="en-US" sz="2200" dirty="0">
                <a:solidFill>
                  <a:schemeClr val="tx1"/>
                </a:solidFill>
                <a:latin typeface="Calibri" panose="020F0502020204030204" pitchFamily="34" charset="0"/>
                <a:cs typeface="Calibri" panose="020F0502020204030204" pitchFamily="34" charset="0"/>
              </a:rPr>
              <a:t>.</a:t>
            </a:r>
          </a:p>
          <a:p>
            <a:pPr algn="l"/>
            <a:endParaRPr lang="tr-TR" sz="2400" dirty="0">
              <a:latin typeface="Trebuchet MS" panose="020B0603020202020204" pitchFamily="34" charset="0"/>
            </a:endParaRPr>
          </a:p>
        </p:txBody>
      </p:sp>
    </p:spTree>
    <p:extLst>
      <p:ext uri="{BB962C8B-B14F-4D97-AF65-F5344CB8AC3E}">
        <p14:creationId xmlns:p14="http://schemas.microsoft.com/office/powerpoint/2010/main" val="2167419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75855" y="360219"/>
            <a:ext cx="8484294" cy="5721926"/>
          </a:xfrm>
        </p:spPr>
        <p:txBody>
          <a:bodyPr>
            <a:normAutofit fontScale="85000" lnSpcReduction="20000"/>
          </a:bodyPr>
          <a:lstStyle/>
          <a:p>
            <a:pPr marL="0" indent="0" algn="ctr">
              <a:buNone/>
            </a:pPr>
            <a:endParaRPr lang="tr-TR" sz="3500" b="1" dirty="0">
              <a:solidFill>
                <a:schemeClr val="tx1"/>
              </a:solidFill>
            </a:endParaRPr>
          </a:p>
          <a:p>
            <a:pPr marL="0" indent="0" algn="ctr">
              <a:buNone/>
            </a:pPr>
            <a:r>
              <a:rPr lang="en-US" sz="4100" b="1" dirty="0">
                <a:solidFill>
                  <a:schemeClr val="tx1"/>
                </a:solidFill>
                <a:latin typeface="Calibri" panose="020F0502020204030204" pitchFamily="34" charset="0"/>
                <a:cs typeface="Calibri" panose="020F0502020204030204" pitchFamily="34" charset="0"/>
              </a:rPr>
              <a:t>GANDHİ'NİN ORTAYA ÇIKIŞI</a:t>
            </a:r>
            <a:endParaRPr lang="tr-TR" sz="4100" b="1" dirty="0">
              <a:solidFill>
                <a:schemeClr val="tx1"/>
              </a:solidFill>
              <a:latin typeface="Calibri" panose="020F0502020204030204" pitchFamily="34" charset="0"/>
              <a:cs typeface="Calibri" panose="020F0502020204030204" pitchFamily="34" charset="0"/>
            </a:endParaRPr>
          </a:p>
          <a:p>
            <a:pPr marL="0" indent="0" algn="ctr">
              <a:buNone/>
            </a:pPr>
            <a:endParaRPr lang="en-US" sz="2600" b="1" dirty="0">
              <a:solidFill>
                <a:schemeClr val="tx1"/>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en-US" sz="2600" dirty="0">
                <a:solidFill>
                  <a:schemeClr val="tx1"/>
                </a:solidFill>
                <a:latin typeface="Calibri" panose="020F0502020204030204" pitchFamily="34" charset="0"/>
                <a:cs typeface="Calibri" panose="020F0502020204030204" pitchFamily="34" charset="0"/>
              </a:rPr>
              <a:t>1919'a </a:t>
            </a:r>
            <a:r>
              <a:rPr lang="tr-TR" sz="2600" dirty="0">
                <a:solidFill>
                  <a:schemeClr val="tx1"/>
                </a:solidFill>
                <a:latin typeface="Calibri" panose="020F0502020204030204" pitchFamily="34" charset="0"/>
                <a:cs typeface="Calibri" panose="020F0502020204030204" pitchFamily="34" charset="0"/>
              </a:rPr>
              <a:t>kadar Hindistan siyasetinde küçük bir rol oynayan Gandhi,</a:t>
            </a:r>
            <a:r>
              <a:rPr lang="en-US" sz="2600" dirty="0">
                <a:solidFill>
                  <a:schemeClr val="tx1"/>
                </a:solidFill>
                <a:latin typeface="Calibri" panose="020F0502020204030204" pitchFamily="34" charset="0"/>
                <a:cs typeface="Calibri" panose="020F0502020204030204" pitchFamily="34" charset="0"/>
              </a:rPr>
              <a:t> </a:t>
            </a:r>
            <a:r>
              <a:rPr lang="tr-TR" sz="2600" dirty="0">
                <a:solidFill>
                  <a:schemeClr val="tx1"/>
                </a:solidFill>
                <a:latin typeface="Calibri" panose="020F0502020204030204" pitchFamily="34" charset="0"/>
                <a:cs typeface="Calibri" panose="020F0502020204030204" pitchFamily="34" charset="0"/>
              </a:rPr>
              <a:t>yeni bir yöntem geliştirmeye çalışıyordu. Bunu yaparken hem Hindistan'ın bağımsızlığının mimarı hemde 20. yüzyılın en özgün ve etkili düşünürlerinden biri haline geldi. </a:t>
            </a:r>
          </a:p>
          <a:p>
            <a:pPr>
              <a:buFont typeface="Wingdings" panose="05000000000000000000" pitchFamily="2" charset="2"/>
              <a:buChar char="Ø"/>
            </a:pPr>
            <a:r>
              <a:rPr lang="tr-TR" sz="2600" dirty="0">
                <a:solidFill>
                  <a:schemeClr val="tx1"/>
                </a:solidFill>
                <a:latin typeface="Calibri" panose="020F0502020204030204" pitchFamily="34" charset="0"/>
                <a:cs typeface="Calibri" panose="020F0502020204030204" pitchFamily="34" charset="0"/>
              </a:rPr>
              <a:t>1869 yılında Gucerat'ın Saurashtra prensliğinde ticaret ile uğraşan bir ailenin çocuğu olarak dünyaya geldi. On sekiz yaşında genç eşini bırakıp kast sistemine karşı gelmek için hukuk okumak amacı ile İngiltere'ye gitti.</a:t>
            </a:r>
            <a:r>
              <a:rPr lang="en-US" sz="2600" dirty="0">
                <a:solidFill>
                  <a:schemeClr val="tx1"/>
                </a:solidFill>
                <a:latin typeface="Calibri" panose="020F0502020204030204" pitchFamily="34" charset="0"/>
                <a:cs typeface="Calibri" panose="020F0502020204030204" pitchFamily="34" charset="0"/>
              </a:rPr>
              <a:t> </a:t>
            </a:r>
            <a:endParaRPr lang="tr-TR" sz="2600" dirty="0">
              <a:solidFill>
                <a:schemeClr val="tx1"/>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tr-TR" sz="2600" dirty="0">
                <a:solidFill>
                  <a:schemeClr val="tx1"/>
                </a:solidFill>
                <a:latin typeface="Calibri" panose="020F0502020204030204" pitchFamily="34" charset="0"/>
                <a:cs typeface="Calibri" panose="020F0502020204030204" pitchFamily="34" charset="0"/>
              </a:rPr>
              <a:t>Bombay'a döndükten hemen sonra Güney Afrika'ya doğru yola çıktı ve orada ki tek Hintli avukat olduğu için Hintli iş çevresinin işlerine bakarak büyük bir servet kazandı.</a:t>
            </a:r>
            <a:r>
              <a:rPr lang="en-US" sz="2600" dirty="0">
                <a:solidFill>
                  <a:schemeClr val="tx1"/>
                </a:solidFill>
                <a:latin typeface="Calibri" panose="020F0502020204030204" pitchFamily="34" charset="0"/>
                <a:cs typeface="Calibri" panose="020F0502020204030204" pitchFamily="34" charset="0"/>
              </a:rPr>
              <a:t> </a:t>
            </a:r>
            <a:endParaRPr lang="tr-TR" sz="2600" dirty="0">
              <a:solidFill>
                <a:schemeClr val="tx1"/>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tr-TR" sz="2600" dirty="0">
                <a:solidFill>
                  <a:schemeClr val="tx1"/>
                </a:solidFill>
                <a:latin typeface="Calibri" panose="020F0502020204030204" pitchFamily="34" charset="0"/>
                <a:cs typeface="Calibri" panose="020F0502020204030204" pitchFamily="34" charset="0"/>
              </a:rPr>
              <a:t>Gandhi'nin mensup olduğu tüccarlar kastı yaşama sahip çıkıyor ve şiddet içermeyen bir yaşamı savunuyordu.</a:t>
            </a:r>
            <a:r>
              <a:rPr lang="en-US" sz="2600" dirty="0">
                <a:latin typeface="Calibri" panose="020F0502020204030204" pitchFamily="34" charset="0"/>
                <a:cs typeface="Calibri" panose="020F0502020204030204" pitchFamily="34" charset="0"/>
              </a:rPr>
              <a:t> </a:t>
            </a: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34059706"/>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4909" y="734291"/>
            <a:ext cx="8816803" cy="5597235"/>
          </a:xfrm>
        </p:spPr>
        <p:txBody>
          <a:bodyPr>
            <a:normAutofit/>
          </a:bodyPr>
          <a:lstStyle/>
          <a:p>
            <a:pPr>
              <a:buFont typeface="Wingdings" panose="05000000000000000000" pitchFamily="2" charset="2"/>
              <a:buChar char="Ø"/>
            </a:pPr>
            <a:r>
              <a:rPr lang="tr-TR" sz="2200" dirty="0">
                <a:solidFill>
                  <a:schemeClr val="tx1"/>
                </a:solidFill>
                <a:latin typeface="Calibri" panose="020F0502020204030204" pitchFamily="34" charset="0"/>
                <a:cs typeface="Calibri" panose="020F0502020204030204" pitchFamily="34" charset="0"/>
              </a:rPr>
              <a:t>Britanyalılar,</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Hindistanı yönetiyordu ve onlar et yiyen sert ve erkeksi yapıya sahiptiler. Bu yüzden Gandhi onlardan daha üstün olmak gerek diye düşünerek gizlice et yemeye başlamıştır. Viktorya dönemi dandy'leri gibi giyinip dans etmeye ve keman çalmaya başladı. En sonunda İngiliz vejetaryenlerle bağlantıya geçti ve vejetaryenlikte hem teselli hem </a:t>
            </a:r>
            <a:r>
              <a:rPr lang="en-US" sz="2200" dirty="0">
                <a:solidFill>
                  <a:schemeClr val="tx1"/>
                </a:solidFill>
                <a:latin typeface="Calibri" panose="020F0502020204030204" pitchFamily="34" charset="0"/>
                <a:cs typeface="Calibri" panose="020F0502020204030204" pitchFamily="34" charset="0"/>
              </a:rPr>
              <a:t>de </a:t>
            </a:r>
            <a:r>
              <a:rPr lang="tr-TR" sz="2200" dirty="0">
                <a:solidFill>
                  <a:schemeClr val="tx1"/>
                </a:solidFill>
                <a:latin typeface="Calibri" panose="020F0502020204030204" pitchFamily="34" charset="0"/>
                <a:cs typeface="Calibri" panose="020F0502020204030204" pitchFamily="34" charset="0"/>
              </a:rPr>
              <a:t>kamusal bir platform buldu</a:t>
            </a:r>
            <a:r>
              <a:rPr lang="en-US" sz="2200" dirty="0">
                <a:solidFill>
                  <a:schemeClr val="tx1"/>
                </a:solidFill>
                <a:latin typeface="Calibri" panose="020F0502020204030204" pitchFamily="34" charset="0"/>
                <a:cs typeface="Calibri" panose="020F0502020204030204" pitchFamily="34" charset="0"/>
              </a:rPr>
              <a:t>.</a:t>
            </a:r>
            <a:endParaRPr lang="tr-TR" sz="2200" dirty="0">
              <a:solidFill>
                <a:schemeClr val="tx1"/>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tr-TR" sz="2200" dirty="0">
                <a:solidFill>
                  <a:schemeClr val="tx1"/>
                </a:solidFill>
                <a:latin typeface="Calibri" panose="020F0502020204030204" pitchFamily="34" charset="0"/>
                <a:cs typeface="Calibri" panose="020F0502020204030204" pitchFamily="34" charset="0"/>
              </a:rPr>
              <a:t>Güney Afrika'da 20 yıl geçirdi ve topluma ilişkin yeni bir anlayış geliştirdi. Ona göre makineler, modern uygarlığın temel simgesiydi ve büyük bir günahı temsil ediyorlardı.</a:t>
            </a:r>
          </a:p>
          <a:p>
            <a:pPr>
              <a:buFont typeface="Wingdings" panose="05000000000000000000" pitchFamily="2" charset="2"/>
              <a:buChar char="Ø"/>
            </a:pPr>
            <a:r>
              <a:rPr lang="tr-TR" sz="2200" dirty="0">
                <a:solidFill>
                  <a:schemeClr val="tx1"/>
                </a:solidFill>
                <a:latin typeface="Calibri" panose="020F0502020204030204" pitchFamily="34" charset="0"/>
                <a:cs typeface="Calibri" panose="020F0502020204030204" pitchFamily="34" charset="0"/>
              </a:rPr>
              <a:t>Gandhi'ye göre ideal devlet biçimi, büyük oranda kendine yeten köy cumhuriyetçilerinin gevşekçe birbirine bağlanmasıyla oluşturabilirdi. Ahlaki bir dönüşüm arayışında da olduğundan "özgürlük için her yolun mübah olduğu" görüşünü kabul etmiyordu. Lider şiddetten ve intikam düşüncesinden sakınmalıydı</a:t>
            </a:r>
          </a:p>
          <a:p>
            <a:pPr marL="0" indent="0">
              <a:buNone/>
            </a:pPr>
            <a:endParaRPr lang="tr-TR" sz="2200" dirty="0">
              <a:solidFill>
                <a:schemeClr val="tx1"/>
              </a:solidFill>
              <a:latin typeface="Calibri" panose="020F0502020204030204" pitchFamily="34" charset="0"/>
              <a:cs typeface="Calibri" panose="020F0502020204030204" pitchFamily="34" charset="0"/>
            </a:endParaRPr>
          </a:p>
          <a:p>
            <a:pPr marL="0" indent="0">
              <a:buNone/>
            </a:pPr>
            <a:endParaRPr lang="en-US" sz="2200" dirty="0">
              <a:solidFill>
                <a:schemeClr val="tx1"/>
              </a:solidFill>
            </a:endParaRPr>
          </a:p>
          <a:p>
            <a:endParaRPr lang="en-US" dirty="0"/>
          </a:p>
        </p:txBody>
      </p:sp>
    </p:spTree>
    <p:extLst>
      <p:ext uri="{BB962C8B-B14F-4D97-AF65-F5344CB8AC3E}">
        <p14:creationId xmlns:p14="http://schemas.microsoft.com/office/powerpoint/2010/main" val="3298655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87927"/>
            <a:ext cx="8596668" cy="6054437"/>
          </a:xfrm>
        </p:spPr>
        <p:txBody>
          <a:bodyPr>
            <a:normAutofit/>
          </a:bodyPr>
          <a:lstStyle/>
          <a:p>
            <a:r>
              <a:rPr lang="tr-TR" sz="2200" dirty="0">
                <a:solidFill>
                  <a:schemeClr val="tx1"/>
                </a:solidFill>
                <a:latin typeface="Calibri" panose="020F0502020204030204" pitchFamily="34" charset="0"/>
                <a:cs typeface="Calibri" panose="020F0502020204030204" pitchFamily="34" charset="0"/>
              </a:rPr>
              <a:t>Gandhi zaman içinde stratejisini "pasif direniş" olarak tarif etmek yerine daha etkili bir terim olan satyagraha'yı benimsedi. Bu düşünce hem bireysel hem de ulusal düzeyde kendi kendini yönetebilen bir Hindistan'ı yaratacak birçok tutumu kapsıyordu. Yani tutkulara dem vurmak ve şiddetten sakınmak arayışındaydı. Vejetaryen beslenme hayvanlara uygulanan şiddete son veriyordu, ayrıca et yememek tutkuların körüklenmesini önlüyordu. Cinsel perhiz düşüncesini de savundu ve uzun yıllardır süren evliliğinde eşiyle olan cinsel yaşamına son verdi. İsteklerin terbiyesi ise giyimde sadelikle ve el dokuması kıyafetleri özendirmekle olabilirdi.</a:t>
            </a:r>
          </a:p>
          <a:p>
            <a:r>
              <a:rPr lang="tr-TR" sz="2200" dirty="0">
                <a:solidFill>
                  <a:schemeClr val="tx1"/>
                </a:solidFill>
                <a:latin typeface="Calibri" panose="020F0502020204030204" pitchFamily="34" charset="0"/>
                <a:cs typeface="Calibri" panose="020F0502020204030204" pitchFamily="34" charset="0"/>
              </a:rPr>
              <a:t>Gandhi kendisine karşı olanlara bile sevgi duymaya hazırdı ancak sadece kendi koşullarında. Hepsinden önemlisi Gandhi, Hindu kast sistemine veya ataerkil aile yapısını hiçbir zaman bütünüyle reddetmedi. Örneğin, kast sisteminin katı yönlerini yumuşatmaya çalışsa da, her zaman yüksek kasttan bir Hindu'ya güvence veren üslubuyla konuştu. Gandhi'nin günahlardan arınmaya veya günahlarının kefaletini ödemeye hizmet eden otuçları oldukça zorlayıcıydı.</a:t>
            </a:r>
          </a:p>
          <a:p>
            <a:endParaRPr lang="tr-TR" sz="2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50469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1188" y="581891"/>
            <a:ext cx="8596668" cy="5846617"/>
          </a:xfrm>
        </p:spPr>
        <p:txBody>
          <a:bodyPr>
            <a:normAutofit/>
          </a:bodyPr>
          <a:lstStyle/>
          <a:p>
            <a:r>
              <a:rPr lang="tr-TR" sz="2200" dirty="0">
                <a:solidFill>
                  <a:schemeClr val="tx1"/>
                </a:solidFill>
                <a:latin typeface="Calibri" panose="020F0502020204030204" pitchFamily="34" charset="0"/>
                <a:cs typeface="Calibri" panose="020F0502020204030204" pitchFamily="34" charset="0"/>
              </a:rPr>
              <a:t>Gandhi hiçbir zaman Hinduizm sözcüğünü üstlenmedi ve açıkça Hindu bir Hindistan arayışında olmadı. Hindu hakimiyetine değil dinsel toplulukların koalisyonuna dayalı bir Hindistan kurmayı amaçlıyordu, fakar genel tavrı Hinduizmin rengini taşıyordu. Gandhi'nin şahsiyeti tek başına Hindistan ulusal hareketinin liderliğine yükselişini açıklayamaz. Halktan biri gibi davranması ile görsel simgeselliğe dayanan bir kitleye ulaşma durumu vardı.</a:t>
            </a:r>
          </a:p>
          <a:p>
            <a:endParaRPr lang="en-US" dirty="0"/>
          </a:p>
          <a:p>
            <a:endParaRPr lang="en-US" dirty="0"/>
          </a:p>
        </p:txBody>
      </p:sp>
    </p:spTree>
    <p:extLst>
      <p:ext uri="{BB962C8B-B14F-4D97-AF65-F5344CB8AC3E}">
        <p14:creationId xmlns:p14="http://schemas.microsoft.com/office/powerpoint/2010/main" val="836107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1188" y="581891"/>
            <a:ext cx="8596668" cy="5846617"/>
          </a:xfrm>
        </p:spPr>
        <p:txBody>
          <a:bodyPr>
            <a:normAutofit/>
          </a:bodyPr>
          <a:lstStyle/>
          <a:p>
            <a:r>
              <a:rPr lang="tr-TR" sz="2200" dirty="0">
                <a:solidFill>
                  <a:schemeClr val="tx1"/>
                </a:solidFill>
                <a:latin typeface="Calibri" panose="020F0502020204030204" pitchFamily="34" charset="0"/>
                <a:cs typeface="Calibri" panose="020F0502020204030204" pitchFamily="34" charset="0"/>
              </a:rPr>
              <a:t>1892'deki ineklerin korunması kampanyasından beri halkın duyarlılığındaki artış Hindistan'daki Britanya sömürgeciliğine dair derin düşmanlığı yansıtıyordu. Başta Bengal'in bölünmesi kararının geri alınması olmak üzere, bu gibi kararlar başarı yakalasa da Hindistan'ın bağımsızlığı için bir umut sunamadılar. Öte yandan sınıfsal uyum arayışı içinde olan Gandhi, eğitimli seçkinlere eleştirel bir değerlendirme fırsatı sundu. Gandhi sayesinde dar bir kesim olan eğitimlilerin dışındakilere de başarıyla hitap eden ama aynı zamanda toplumdaki hakimiyetlerini de tehdit etmeyen bir lidere sahip olmuş oldular.</a:t>
            </a:r>
          </a:p>
          <a:p>
            <a:endParaRPr lang="en-US" dirty="0"/>
          </a:p>
          <a:p>
            <a:endParaRPr lang="en-US" dirty="0"/>
          </a:p>
        </p:txBody>
      </p:sp>
    </p:spTree>
    <p:extLst>
      <p:ext uri="{BB962C8B-B14F-4D97-AF65-F5344CB8AC3E}">
        <p14:creationId xmlns:p14="http://schemas.microsoft.com/office/powerpoint/2010/main" val="374180374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Headlin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docProps/app.xml><?xml version="1.0" encoding="utf-8"?>
<Properties xmlns="http://schemas.openxmlformats.org/officeDocument/2006/extended-properties" xmlns:vt="http://schemas.openxmlformats.org/officeDocument/2006/docPropsVTypes">
  <Template/>
  <TotalTime>526</TotalTime>
  <Words>897</Words>
  <Application>Microsoft Office PowerPoint</Application>
  <PresentationFormat>Geniş ekran</PresentationFormat>
  <Paragraphs>32</Paragraphs>
  <Slides>10</Slides>
  <Notes>0</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10</vt:i4>
      </vt:variant>
    </vt:vector>
  </HeadingPairs>
  <TitlesOfParts>
    <vt:vector size="20" baseType="lpstr">
      <vt:lpstr>Arial</vt:lpstr>
      <vt:lpstr>Calibri</vt:lpstr>
      <vt:lpstr>Century Schoolbook</vt:lpstr>
      <vt:lpstr>Comic Sans MS</vt:lpstr>
      <vt:lpstr>Corbel</vt:lpstr>
      <vt:lpstr>Trebuchet MS</vt:lpstr>
      <vt:lpstr>Wingdings</vt:lpstr>
      <vt:lpstr>Wingdings 3</vt:lpstr>
      <vt:lpstr>Facet</vt:lpstr>
      <vt:lpstr>Headlines</vt:lpstr>
      <vt:lpstr>Hin 415 Hindistan bağımsızlık hareketi ve tarihi  7. Hafta    SÖMÜRGE DÜZENİNİN KRİZİ 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 HİNDİSTAN’IN KISA TARİHİ</dc:title>
  <dc:creator>Naz</dc:creator>
  <cp:lastModifiedBy>casper</cp:lastModifiedBy>
  <cp:revision>64</cp:revision>
  <dcterms:created xsi:type="dcterms:W3CDTF">2019-11-29T20:38:44Z</dcterms:created>
  <dcterms:modified xsi:type="dcterms:W3CDTF">2020-03-09T10:58:44Z</dcterms:modified>
</cp:coreProperties>
</file>