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7" r:id="rId2"/>
    <p:sldId id="337" r:id="rId3"/>
    <p:sldId id="338" r:id="rId4"/>
    <p:sldId id="259" r:id="rId5"/>
    <p:sldId id="339" r:id="rId6"/>
    <p:sldId id="340" r:id="rId7"/>
    <p:sldId id="303" r:id="rId8"/>
    <p:sldId id="304" r:id="rId9"/>
    <p:sldId id="306" r:id="rId10"/>
    <p:sldId id="308" r:id="rId11"/>
    <p:sldId id="311" r:id="rId12"/>
    <p:sldId id="312" r:id="rId13"/>
    <p:sldId id="307" r:id="rId14"/>
    <p:sldId id="313" r:id="rId15"/>
    <p:sldId id="315" r:id="rId16"/>
    <p:sldId id="316" r:id="rId17"/>
    <p:sldId id="265" r:id="rId18"/>
    <p:sldId id="317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3811" autoAdjust="0"/>
  </p:normalViewPr>
  <p:slideViewPr>
    <p:cSldViewPr>
      <p:cViewPr varScale="1">
        <p:scale>
          <a:sx n="97" d="100"/>
          <a:sy n="97" d="100"/>
        </p:scale>
        <p:origin x="11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4B1E70-2EF5-4EBC-829D-3F498978CB8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487C71A-0C28-4206-BF65-BEA40E100EA6}">
      <dgm:prSet phldrT="[Metin]" custT="1"/>
      <dgm:spPr>
        <a:ln>
          <a:solidFill>
            <a:srgbClr val="00B0F0"/>
          </a:solidFill>
        </a:ln>
      </dgm:spPr>
      <dgm:t>
        <a:bodyPr/>
        <a:lstStyle/>
        <a:p>
          <a:r>
            <a:rPr lang="tr-TR" sz="1400" dirty="0" smtClean="0"/>
            <a:t>Kadının iş yaşamına atılması</a:t>
          </a:r>
          <a:endParaRPr lang="tr-TR" sz="1400" dirty="0"/>
        </a:p>
      </dgm:t>
    </dgm:pt>
    <dgm:pt modelId="{17991D67-1ED0-4C3D-B312-DCF6E151CB9C}" type="parTrans" cxnId="{5B1BEC60-7BC4-475F-992A-58CA1DA0BC9E}">
      <dgm:prSet/>
      <dgm:spPr/>
      <dgm:t>
        <a:bodyPr/>
        <a:lstStyle/>
        <a:p>
          <a:endParaRPr lang="tr-TR"/>
        </a:p>
      </dgm:t>
    </dgm:pt>
    <dgm:pt modelId="{4985FBDE-FD60-43B2-A310-4845023B8841}" type="sibTrans" cxnId="{5B1BEC60-7BC4-475F-992A-58CA1DA0BC9E}">
      <dgm:prSet/>
      <dgm:spPr>
        <a:solidFill>
          <a:schemeClr val="tx1"/>
        </a:solidFill>
      </dgm:spPr>
      <dgm:t>
        <a:bodyPr/>
        <a:lstStyle/>
        <a:p>
          <a:endParaRPr lang="tr-TR"/>
        </a:p>
      </dgm:t>
    </dgm:pt>
    <dgm:pt modelId="{AF22CA99-B34F-43DF-9A6E-81326B3A9C78}">
      <dgm:prSet phldrT="[Metin]" custT="1"/>
      <dgm:spPr>
        <a:ln>
          <a:solidFill>
            <a:srgbClr val="00B0F0"/>
          </a:solidFill>
        </a:ln>
      </dgm:spPr>
      <dgm:t>
        <a:bodyPr/>
        <a:lstStyle/>
        <a:p>
          <a:r>
            <a:rPr lang="tr-TR" sz="1400" dirty="0" smtClean="0"/>
            <a:t>Zamanın kısıtlı olması</a:t>
          </a:r>
          <a:endParaRPr lang="tr-TR" sz="1400" dirty="0"/>
        </a:p>
      </dgm:t>
    </dgm:pt>
    <dgm:pt modelId="{B24A4849-5DD9-4C50-A9F1-F9F146624027}" type="parTrans" cxnId="{D6393EC7-C246-47A1-9D46-E407496B7993}">
      <dgm:prSet/>
      <dgm:spPr/>
      <dgm:t>
        <a:bodyPr/>
        <a:lstStyle/>
        <a:p>
          <a:endParaRPr lang="tr-TR"/>
        </a:p>
      </dgm:t>
    </dgm:pt>
    <dgm:pt modelId="{29E92CAB-8F70-4536-83DD-9B90F1CAC4B4}" type="sibTrans" cxnId="{D6393EC7-C246-47A1-9D46-E407496B7993}">
      <dgm:prSet/>
      <dgm:spPr>
        <a:solidFill>
          <a:schemeClr val="tx1"/>
        </a:solidFill>
      </dgm:spPr>
      <dgm:t>
        <a:bodyPr/>
        <a:lstStyle/>
        <a:p>
          <a:endParaRPr lang="tr-TR"/>
        </a:p>
      </dgm:t>
    </dgm:pt>
    <dgm:pt modelId="{520B2741-A114-4EF4-8146-9E28E040D5FE}">
      <dgm:prSet phldrT="[Metin]" custT="1"/>
      <dgm:spPr>
        <a:ln>
          <a:solidFill>
            <a:srgbClr val="00B0F0"/>
          </a:solidFill>
        </a:ln>
      </dgm:spPr>
      <dgm:t>
        <a:bodyPr/>
        <a:lstStyle/>
        <a:p>
          <a:r>
            <a:rPr lang="tr-TR" sz="1400" dirty="0" smtClean="0"/>
            <a:t>Gelirdeki artış</a:t>
          </a:r>
          <a:endParaRPr lang="tr-TR" sz="1400" dirty="0"/>
        </a:p>
      </dgm:t>
    </dgm:pt>
    <dgm:pt modelId="{414AF3EC-288D-401C-AE46-A17E0A7838C9}" type="parTrans" cxnId="{283BDF91-F940-4629-901D-E161DB75893F}">
      <dgm:prSet/>
      <dgm:spPr/>
      <dgm:t>
        <a:bodyPr/>
        <a:lstStyle/>
        <a:p>
          <a:endParaRPr lang="tr-TR"/>
        </a:p>
      </dgm:t>
    </dgm:pt>
    <dgm:pt modelId="{556B9F40-A9F0-4D07-BDC1-9FE5B909654D}" type="sibTrans" cxnId="{283BDF91-F940-4629-901D-E161DB75893F}">
      <dgm:prSet/>
      <dgm:spPr>
        <a:solidFill>
          <a:schemeClr val="tx1"/>
        </a:solidFill>
      </dgm:spPr>
      <dgm:t>
        <a:bodyPr/>
        <a:lstStyle/>
        <a:p>
          <a:endParaRPr lang="tr-TR"/>
        </a:p>
      </dgm:t>
    </dgm:pt>
    <dgm:pt modelId="{01FAC87A-64FA-4E40-A5BB-3910375F284A}">
      <dgm:prSet phldrT="[Metin]" custT="1"/>
      <dgm:spPr>
        <a:ln>
          <a:solidFill>
            <a:srgbClr val="00B0F0"/>
          </a:solidFill>
        </a:ln>
      </dgm:spPr>
      <dgm:t>
        <a:bodyPr/>
        <a:lstStyle/>
        <a:p>
          <a:r>
            <a:rPr lang="tr-TR" sz="1400" dirty="0" smtClean="0"/>
            <a:t>Menülerde gelişme</a:t>
          </a:r>
          <a:endParaRPr lang="tr-TR" sz="1400" dirty="0"/>
        </a:p>
      </dgm:t>
    </dgm:pt>
    <dgm:pt modelId="{12443D61-7FB1-4CE8-B995-EB4496D25E51}" type="parTrans" cxnId="{C317C38D-5C25-45C8-97F9-E46336C07650}">
      <dgm:prSet/>
      <dgm:spPr/>
      <dgm:t>
        <a:bodyPr/>
        <a:lstStyle/>
        <a:p>
          <a:endParaRPr lang="tr-TR"/>
        </a:p>
      </dgm:t>
    </dgm:pt>
    <dgm:pt modelId="{4F703377-119C-42F7-8FCE-BF3DFB5E4A12}" type="sibTrans" cxnId="{C317C38D-5C25-45C8-97F9-E46336C07650}">
      <dgm:prSet/>
      <dgm:spPr>
        <a:solidFill>
          <a:schemeClr val="tx1"/>
        </a:solidFill>
      </dgm:spPr>
      <dgm:t>
        <a:bodyPr/>
        <a:lstStyle/>
        <a:p>
          <a:endParaRPr lang="tr-TR"/>
        </a:p>
      </dgm:t>
    </dgm:pt>
    <dgm:pt modelId="{918AE9B9-D1F7-4B91-AD29-1D758A2596AA}">
      <dgm:prSet phldrT="[Metin]" custT="1"/>
      <dgm:spPr>
        <a:ln>
          <a:solidFill>
            <a:srgbClr val="00B0F0"/>
          </a:solidFill>
        </a:ln>
      </dgm:spPr>
      <dgm:t>
        <a:bodyPr/>
        <a:lstStyle/>
        <a:p>
          <a:r>
            <a:rPr lang="tr-TR" sz="1400" dirty="0" smtClean="0"/>
            <a:t>Ticari faaliyetlerin artışı</a:t>
          </a:r>
          <a:endParaRPr lang="tr-TR" sz="1400" dirty="0"/>
        </a:p>
      </dgm:t>
    </dgm:pt>
    <dgm:pt modelId="{1EBACE71-FE55-4EF9-8697-D6A322295492}" type="parTrans" cxnId="{9DB33B17-5B9E-4220-B471-605B843EB23D}">
      <dgm:prSet/>
      <dgm:spPr/>
      <dgm:t>
        <a:bodyPr/>
        <a:lstStyle/>
        <a:p>
          <a:endParaRPr lang="tr-TR"/>
        </a:p>
      </dgm:t>
    </dgm:pt>
    <dgm:pt modelId="{9DC01B59-D7AE-4088-AF80-3959A0D07170}" type="sibTrans" cxnId="{9DB33B17-5B9E-4220-B471-605B843EB23D}">
      <dgm:prSet/>
      <dgm:spPr>
        <a:solidFill>
          <a:schemeClr val="tx1"/>
        </a:solidFill>
      </dgm:spPr>
      <dgm:t>
        <a:bodyPr/>
        <a:lstStyle/>
        <a:p>
          <a:endParaRPr lang="tr-TR"/>
        </a:p>
      </dgm:t>
    </dgm:pt>
    <dgm:pt modelId="{C85C8157-C659-4033-84CD-2488E43A9F58}">
      <dgm:prSet custT="1"/>
      <dgm:spPr>
        <a:ln>
          <a:solidFill>
            <a:srgbClr val="00B0F0"/>
          </a:solidFill>
        </a:ln>
      </dgm:spPr>
      <dgm:t>
        <a:bodyPr/>
        <a:lstStyle/>
        <a:p>
          <a:r>
            <a:rPr lang="tr-TR" sz="1400" dirty="0" smtClean="0"/>
            <a:t>Boş zaman formundaki değişmeler</a:t>
          </a:r>
          <a:endParaRPr lang="tr-TR" sz="1400" dirty="0"/>
        </a:p>
      </dgm:t>
    </dgm:pt>
    <dgm:pt modelId="{B7129D83-D550-4DD8-BCAD-E57028C44656}" type="parTrans" cxnId="{64EFE031-BFD4-4491-BBBA-6B946626801F}">
      <dgm:prSet/>
      <dgm:spPr/>
      <dgm:t>
        <a:bodyPr/>
        <a:lstStyle/>
        <a:p>
          <a:endParaRPr lang="tr-TR"/>
        </a:p>
      </dgm:t>
    </dgm:pt>
    <dgm:pt modelId="{D708DBDE-FEDB-408F-81A0-ECA82D036E62}" type="sibTrans" cxnId="{64EFE031-BFD4-4491-BBBA-6B946626801F}">
      <dgm:prSet/>
      <dgm:spPr>
        <a:solidFill>
          <a:schemeClr val="tx1"/>
        </a:solidFill>
      </dgm:spPr>
      <dgm:t>
        <a:bodyPr/>
        <a:lstStyle/>
        <a:p>
          <a:endParaRPr lang="tr-TR"/>
        </a:p>
      </dgm:t>
    </dgm:pt>
    <dgm:pt modelId="{FA8426E3-D6CC-48AA-A741-528D91087495}">
      <dgm:prSet phldrT="[Metin]" custT="1"/>
      <dgm:spPr>
        <a:ln>
          <a:solidFill>
            <a:srgbClr val="00B0F0"/>
          </a:solidFill>
        </a:ln>
      </dgm:spPr>
      <dgm:t>
        <a:bodyPr/>
        <a:lstStyle/>
        <a:p>
          <a:r>
            <a:rPr lang="tr-TR" sz="1400" dirty="0" smtClean="0"/>
            <a:t>Sosyalleşme  faaliyetlerinde</a:t>
          </a:r>
        </a:p>
        <a:p>
          <a:r>
            <a:rPr lang="tr-TR" sz="1400" dirty="0" smtClean="0"/>
            <a:t>artış</a:t>
          </a:r>
          <a:endParaRPr lang="tr-TR" sz="1400" dirty="0"/>
        </a:p>
      </dgm:t>
    </dgm:pt>
    <dgm:pt modelId="{ACBBD3DC-386B-49FC-AC19-308D008EDC45}" type="parTrans" cxnId="{70F83DE1-7710-481B-BE1F-55CB1BF07711}">
      <dgm:prSet/>
      <dgm:spPr/>
      <dgm:t>
        <a:bodyPr/>
        <a:lstStyle/>
        <a:p>
          <a:endParaRPr lang="tr-TR"/>
        </a:p>
      </dgm:t>
    </dgm:pt>
    <dgm:pt modelId="{67B06B5F-6729-4F40-8A8C-E5D07BCAF8C5}" type="sibTrans" cxnId="{70F83DE1-7710-481B-BE1F-55CB1BF07711}">
      <dgm:prSet/>
      <dgm:spPr>
        <a:solidFill>
          <a:schemeClr val="tx1"/>
        </a:solidFill>
      </dgm:spPr>
      <dgm:t>
        <a:bodyPr/>
        <a:lstStyle/>
        <a:p>
          <a:endParaRPr lang="tr-TR"/>
        </a:p>
      </dgm:t>
    </dgm:pt>
    <dgm:pt modelId="{0CBAE678-33EF-4897-A17F-B7B761222E99}">
      <dgm:prSet phldrT="[Metin]" custT="1"/>
      <dgm:spPr>
        <a:ln>
          <a:solidFill>
            <a:srgbClr val="00B0F0"/>
          </a:solidFill>
        </a:ln>
      </dgm:spPr>
      <dgm:t>
        <a:bodyPr/>
        <a:lstStyle/>
        <a:p>
          <a:r>
            <a:rPr lang="tr-TR" sz="1400" dirty="0" smtClean="0"/>
            <a:t>Kentleşmede hız</a:t>
          </a:r>
          <a:endParaRPr lang="tr-TR" sz="1400" dirty="0"/>
        </a:p>
      </dgm:t>
    </dgm:pt>
    <dgm:pt modelId="{5B3C7423-1600-4311-AD1F-241B9E9E5A51}" type="parTrans" cxnId="{92D3D4FF-0B40-44D2-8315-4AEADEC6D83F}">
      <dgm:prSet/>
      <dgm:spPr/>
      <dgm:t>
        <a:bodyPr/>
        <a:lstStyle/>
        <a:p>
          <a:endParaRPr lang="tr-TR"/>
        </a:p>
      </dgm:t>
    </dgm:pt>
    <dgm:pt modelId="{CD91E003-C970-4D05-8D71-FC542CE40A1E}" type="sibTrans" cxnId="{92D3D4FF-0B40-44D2-8315-4AEADEC6D83F}">
      <dgm:prSet/>
      <dgm:spPr>
        <a:solidFill>
          <a:schemeClr val="tx1"/>
        </a:solidFill>
      </dgm:spPr>
      <dgm:t>
        <a:bodyPr/>
        <a:lstStyle/>
        <a:p>
          <a:endParaRPr lang="tr-TR"/>
        </a:p>
      </dgm:t>
    </dgm:pt>
    <dgm:pt modelId="{A6A5F92D-A0A2-48E1-ADC8-05DE847A1746}">
      <dgm:prSet phldrT="[Metin]" custT="1"/>
      <dgm:spPr>
        <a:ln>
          <a:solidFill>
            <a:srgbClr val="00B0F0"/>
          </a:solidFill>
        </a:ln>
      </dgm:spPr>
      <dgm:t>
        <a:bodyPr/>
        <a:lstStyle/>
        <a:p>
          <a:r>
            <a:rPr lang="tr-TR" sz="1400" dirty="0" smtClean="0"/>
            <a:t>Sanayileşmede artış</a:t>
          </a:r>
          <a:endParaRPr lang="tr-TR" sz="1400" dirty="0"/>
        </a:p>
      </dgm:t>
    </dgm:pt>
    <dgm:pt modelId="{A790247E-49A3-4873-9F96-7236D2E2FD9B}" type="sibTrans" cxnId="{E9D99647-A400-4F5A-9867-E4A831E86D7D}">
      <dgm:prSet/>
      <dgm:spPr>
        <a:solidFill>
          <a:schemeClr val="tx1"/>
        </a:solidFill>
      </dgm:spPr>
      <dgm:t>
        <a:bodyPr/>
        <a:lstStyle/>
        <a:p>
          <a:endParaRPr lang="tr-TR"/>
        </a:p>
      </dgm:t>
    </dgm:pt>
    <dgm:pt modelId="{FF371BE0-5E3F-422E-9176-3ABAB464932D}" type="parTrans" cxnId="{E9D99647-A400-4F5A-9867-E4A831E86D7D}">
      <dgm:prSet/>
      <dgm:spPr/>
      <dgm:t>
        <a:bodyPr/>
        <a:lstStyle/>
        <a:p>
          <a:endParaRPr lang="tr-TR"/>
        </a:p>
      </dgm:t>
    </dgm:pt>
    <dgm:pt modelId="{9A55E938-88E4-4F06-BC6F-3C265B2D3490}" type="pres">
      <dgm:prSet presAssocID="{6C4B1E70-2EF5-4EBC-829D-3F498978CB8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C89AC76-21F7-4B5A-A454-4526B74291B5}" type="pres">
      <dgm:prSet presAssocID="{B487C71A-0C28-4206-BF65-BEA40E100EA6}" presName="node" presStyleLbl="node1" presStyleIdx="0" presStyleCnt="9" custScaleX="14017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43972F2-23AA-42E4-AD4F-80E8CCF8077D}" type="pres">
      <dgm:prSet presAssocID="{4985FBDE-FD60-43B2-A310-4845023B8841}" presName="sibTrans" presStyleLbl="sibTrans2D1" presStyleIdx="0" presStyleCnt="9"/>
      <dgm:spPr/>
      <dgm:t>
        <a:bodyPr/>
        <a:lstStyle/>
        <a:p>
          <a:endParaRPr lang="tr-TR"/>
        </a:p>
      </dgm:t>
    </dgm:pt>
    <dgm:pt modelId="{EA05A748-B8A5-4CB8-9E8C-4EA13780C0F3}" type="pres">
      <dgm:prSet presAssocID="{4985FBDE-FD60-43B2-A310-4845023B8841}" presName="connectorText" presStyleLbl="sibTrans2D1" presStyleIdx="0" presStyleCnt="9"/>
      <dgm:spPr/>
      <dgm:t>
        <a:bodyPr/>
        <a:lstStyle/>
        <a:p>
          <a:endParaRPr lang="tr-TR"/>
        </a:p>
      </dgm:t>
    </dgm:pt>
    <dgm:pt modelId="{E0EC8F70-1481-4B44-9A45-F626DEBC0709}" type="pres">
      <dgm:prSet presAssocID="{AF22CA99-B34F-43DF-9A6E-81326B3A9C78}" presName="node" presStyleLbl="node1" presStyleIdx="1" presStyleCnt="9" custScaleX="14097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06FE116-3005-443B-A042-96B168C1237D}" type="pres">
      <dgm:prSet presAssocID="{29E92CAB-8F70-4536-83DD-9B90F1CAC4B4}" presName="sibTrans" presStyleLbl="sibTrans2D1" presStyleIdx="1" presStyleCnt="9"/>
      <dgm:spPr/>
      <dgm:t>
        <a:bodyPr/>
        <a:lstStyle/>
        <a:p>
          <a:endParaRPr lang="tr-TR"/>
        </a:p>
      </dgm:t>
    </dgm:pt>
    <dgm:pt modelId="{4F489026-4886-4E9B-A9AB-6F3CF502379D}" type="pres">
      <dgm:prSet presAssocID="{29E92CAB-8F70-4536-83DD-9B90F1CAC4B4}" presName="connectorText" presStyleLbl="sibTrans2D1" presStyleIdx="1" presStyleCnt="9"/>
      <dgm:spPr/>
      <dgm:t>
        <a:bodyPr/>
        <a:lstStyle/>
        <a:p>
          <a:endParaRPr lang="tr-TR"/>
        </a:p>
      </dgm:t>
    </dgm:pt>
    <dgm:pt modelId="{9D27EE3F-1AB9-415A-967C-AB601E9435BF}" type="pres">
      <dgm:prSet presAssocID="{C85C8157-C659-4033-84CD-2488E43A9F58}" presName="node" presStyleLbl="node1" presStyleIdx="2" presStyleCnt="9" custScaleX="161458" custScaleY="10463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F65A468-4404-4EF1-BC6C-EF412D0B8401}" type="pres">
      <dgm:prSet presAssocID="{D708DBDE-FEDB-408F-81A0-ECA82D036E62}" presName="sibTrans" presStyleLbl="sibTrans2D1" presStyleIdx="2" presStyleCnt="9"/>
      <dgm:spPr/>
      <dgm:t>
        <a:bodyPr/>
        <a:lstStyle/>
        <a:p>
          <a:endParaRPr lang="tr-TR"/>
        </a:p>
      </dgm:t>
    </dgm:pt>
    <dgm:pt modelId="{7ABD98B6-8174-44DF-A205-9A589166217E}" type="pres">
      <dgm:prSet presAssocID="{D708DBDE-FEDB-408F-81A0-ECA82D036E62}" presName="connectorText" presStyleLbl="sibTrans2D1" presStyleIdx="2" presStyleCnt="9"/>
      <dgm:spPr/>
      <dgm:t>
        <a:bodyPr/>
        <a:lstStyle/>
        <a:p>
          <a:endParaRPr lang="tr-TR"/>
        </a:p>
      </dgm:t>
    </dgm:pt>
    <dgm:pt modelId="{126B5DA6-17F8-43FA-B227-1DDBFEA54824}" type="pres">
      <dgm:prSet presAssocID="{520B2741-A114-4EF4-8146-9E28E040D5FE}" presName="node" presStyleLbl="node1" presStyleIdx="3" presStyleCnt="9" custScaleX="142609" custRadScaleRad="118121" custRadScaleInc="-3288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7AEFEED-50A1-45B9-9940-044099D95706}" type="pres">
      <dgm:prSet presAssocID="{556B9F40-A9F0-4D07-BDC1-9FE5B909654D}" presName="sibTrans" presStyleLbl="sibTrans2D1" presStyleIdx="3" presStyleCnt="9"/>
      <dgm:spPr/>
      <dgm:t>
        <a:bodyPr/>
        <a:lstStyle/>
        <a:p>
          <a:endParaRPr lang="tr-TR"/>
        </a:p>
      </dgm:t>
    </dgm:pt>
    <dgm:pt modelId="{A59D6EF3-C82D-49AD-AC14-39AC2624D394}" type="pres">
      <dgm:prSet presAssocID="{556B9F40-A9F0-4D07-BDC1-9FE5B909654D}" presName="connectorText" presStyleLbl="sibTrans2D1" presStyleIdx="3" presStyleCnt="9"/>
      <dgm:spPr/>
      <dgm:t>
        <a:bodyPr/>
        <a:lstStyle/>
        <a:p>
          <a:endParaRPr lang="tr-TR"/>
        </a:p>
      </dgm:t>
    </dgm:pt>
    <dgm:pt modelId="{44F21E08-DD68-47BE-B264-084833208122}" type="pres">
      <dgm:prSet presAssocID="{01FAC87A-64FA-4E40-A5BB-3910375F284A}" presName="node" presStyleLbl="node1" presStyleIdx="4" presStyleCnt="9" custScaleX="146054" custRadScaleRad="112770" custRadScaleInc="-4070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B78733E-D322-4094-9934-D29BBC4F3BF6}" type="pres">
      <dgm:prSet presAssocID="{4F703377-119C-42F7-8FCE-BF3DFB5E4A12}" presName="sibTrans" presStyleLbl="sibTrans2D1" presStyleIdx="4" presStyleCnt="9"/>
      <dgm:spPr/>
      <dgm:t>
        <a:bodyPr/>
        <a:lstStyle/>
        <a:p>
          <a:endParaRPr lang="tr-TR"/>
        </a:p>
      </dgm:t>
    </dgm:pt>
    <dgm:pt modelId="{328B1E49-6BBA-4DDE-8F76-4C13599D2101}" type="pres">
      <dgm:prSet presAssocID="{4F703377-119C-42F7-8FCE-BF3DFB5E4A12}" presName="connectorText" presStyleLbl="sibTrans2D1" presStyleIdx="4" presStyleCnt="9"/>
      <dgm:spPr/>
      <dgm:t>
        <a:bodyPr/>
        <a:lstStyle/>
        <a:p>
          <a:endParaRPr lang="tr-TR"/>
        </a:p>
      </dgm:t>
    </dgm:pt>
    <dgm:pt modelId="{0C308CC0-EA85-4DBF-B9F0-D0751576058D}" type="pres">
      <dgm:prSet presAssocID="{918AE9B9-D1F7-4B91-AD29-1D758A2596AA}" presName="node" presStyleLbl="node1" presStyleIdx="5" presStyleCnt="9" custScaleX="17188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768274F-C688-412D-ADB5-1B66B2F1D03D}" type="pres">
      <dgm:prSet presAssocID="{9DC01B59-D7AE-4088-AF80-3959A0D07170}" presName="sibTrans" presStyleLbl="sibTrans2D1" presStyleIdx="5" presStyleCnt="9"/>
      <dgm:spPr/>
      <dgm:t>
        <a:bodyPr/>
        <a:lstStyle/>
        <a:p>
          <a:endParaRPr lang="tr-TR"/>
        </a:p>
      </dgm:t>
    </dgm:pt>
    <dgm:pt modelId="{DFA75237-6B9A-4A63-BA63-BB6571D1CC1B}" type="pres">
      <dgm:prSet presAssocID="{9DC01B59-D7AE-4088-AF80-3959A0D07170}" presName="connectorText" presStyleLbl="sibTrans2D1" presStyleIdx="5" presStyleCnt="9"/>
      <dgm:spPr/>
      <dgm:t>
        <a:bodyPr/>
        <a:lstStyle/>
        <a:p>
          <a:endParaRPr lang="tr-TR"/>
        </a:p>
      </dgm:t>
    </dgm:pt>
    <dgm:pt modelId="{0CD5F386-B09A-4A25-8B82-8FCF1E8AC921}" type="pres">
      <dgm:prSet presAssocID="{FA8426E3-D6CC-48AA-A741-528D91087495}" presName="node" presStyleLbl="node1" presStyleIdx="6" presStyleCnt="9" custScaleX="206550" custScaleY="8634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B2362FA-E767-447E-9CA7-B541C98B921D}" type="pres">
      <dgm:prSet presAssocID="{67B06B5F-6729-4F40-8A8C-E5D07BCAF8C5}" presName="sibTrans" presStyleLbl="sibTrans2D1" presStyleIdx="6" presStyleCnt="9"/>
      <dgm:spPr/>
      <dgm:t>
        <a:bodyPr/>
        <a:lstStyle/>
        <a:p>
          <a:endParaRPr lang="tr-TR"/>
        </a:p>
      </dgm:t>
    </dgm:pt>
    <dgm:pt modelId="{F95CBC91-22BA-4E49-BEA6-F49BEC711EF8}" type="pres">
      <dgm:prSet presAssocID="{67B06B5F-6729-4F40-8A8C-E5D07BCAF8C5}" presName="connectorText" presStyleLbl="sibTrans2D1" presStyleIdx="6" presStyleCnt="9"/>
      <dgm:spPr/>
      <dgm:t>
        <a:bodyPr/>
        <a:lstStyle/>
        <a:p>
          <a:endParaRPr lang="tr-TR"/>
        </a:p>
      </dgm:t>
    </dgm:pt>
    <dgm:pt modelId="{4E126705-601E-4ECC-9227-14E6CA1BC6D8}" type="pres">
      <dgm:prSet presAssocID="{A6A5F92D-A0A2-48E1-ADC8-05DE847A1746}" presName="node" presStyleLbl="node1" presStyleIdx="7" presStyleCnt="9" custScaleX="17306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4DA5FAC-4F95-4D86-8427-557E0AC7BFAC}" type="pres">
      <dgm:prSet presAssocID="{A790247E-49A3-4873-9F96-7236D2E2FD9B}" presName="sibTrans" presStyleLbl="sibTrans2D1" presStyleIdx="7" presStyleCnt="9"/>
      <dgm:spPr/>
      <dgm:t>
        <a:bodyPr/>
        <a:lstStyle/>
        <a:p>
          <a:endParaRPr lang="tr-TR"/>
        </a:p>
      </dgm:t>
    </dgm:pt>
    <dgm:pt modelId="{F221E46F-816D-4904-969D-2BFB16F576ED}" type="pres">
      <dgm:prSet presAssocID="{A790247E-49A3-4873-9F96-7236D2E2FD9B}" presName="connectorText" presStyleLbl="sibTrans2D1" presStyleIdx="7" presStyleCnt="9"/>
      <dgm:spPr/>
      <dgm:t>
        <a:bodyPr/>
        <a:lstStyle/>
        <a:p>
          <a:endParaRPr lang="tr-TR"/>
        </a:p>
      </dgm:t>
    </dgm:pt>
    <dgm:pt modelId="{2B938C44-A537-4A76-85CB-67D84AC6D54C}" type="pres">
      <dgm:prSet presAssocID="{0CBAE678-33EF-4897-A17F-B7B761222E99}" presName="node" presStyleLbl="node1" presStyleIdx="8" presStyleCnt="9" custScaleX="169986" custScaleY="95359" custRadScaleRad="106711" custRadScaleInc="-2073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DCB2EDC-7CD7-49BA-9488-A858E7281E4F}" type="pres">
      <dgm:prSet presAssocID="{CD91E003-C970-4D05-8D71-FC542CE40A1E}" presName="sibTrans" presStyleLbl="sibTrans2D1" presStyleIdx="8" presStyleCnt="9"/>
      <dgm:spPr/>
      <dgm:t>
        <a:bodyPr/>
        <a:lstStyle/>
        <a:p>
          <a:endParaRPr lang="tr-TR"/>
        </a:p>
      </dgm:t>
    </dgm:pt>
    <dgm:pt modelId="{FB257A1D-E58E-4AF9-95B7-112D79A3DC28}" type="pres">
      <dgm:prSet presAssocID="{CD91E003-C970-4D05-8D71-FC542CE40A1E}" presName="connectorText" presStyleLbl="sibTrans2D1" presStyleIdx="8" presStyleCnt="9"/>
      <dgm:spPr/>
      <dgm:t>
        <a:bodyPr/>
        <a:lstStyle/>
        <a:p>
          <a:endParaRPr lang="tr-TR"/>
        </a:p>
      </dgm:t>
    </dgm:pt>
  </dgm:ptLst>
  <dgm:cxnLst>
    <dgm:cxn modelId="{7FE9A524-3C1A-49FE-B1D1-70CCCF1D99C4}" type="presOf" srcId="{67B06B5F-6729-4F40-8A8C-E5D07BCAF8C5}" destId="{5B2362FA-E767-447E-9CA7-B541C98B921D}" srcOrd="0" destOrd="0" presId="urn:microsoft.com/office/officeart/2005/8/layout/cycle2"/>
    <dgm:cxn modelId="{92D3D4FF-0B40-44D2-8315-4AEADEC6D83F}" srcId="{6C4B1E70-2EF5-4EBC-829D-3F498978CB80}" destId="{0CBAE678-33EF-4897-A17F-B7B761222E99}" srcOrd="8" destOrd="0" parTransId="{5B3C7423-1600-4311-AD1F-241B9E9E5A51}" sibTransId="{CD91E003-C970-4D05-8D71-FC542CE40A1E}"/>
    <dgm:cxn modelId="{0C08A043-EF24-4759-85A7-97A5D2EA483A}" type="presOf" srcId="{6C4B1E70-2EF5-4EBC-829D-3F498978CB80}" destId="{9A55E938-88E4-4F06-BC6F-3C265B2D3490}" srcOrd="0" destOrd="0" presId="urn:microsoft.com/office/officeart/2005/8/layout/cycle2"/>
    <dgm:cxn modelId="{04362E78-A964-4FD9-8594-7FC8F3ACE1DD}" type="presOf" srcId="{9DC01B59-D7AE-4088-AF80-3959A0D07170}" destId="{9768274F-C688-412D-ADB5-1B66B2F1D03D}" srcOrd="0" destOrd="0" presId="urn:microsoft.com/office/officeart/2005/8/layout/cycle2"/>
    <dgm:cxn modelId="{C317C38D-5C25-45C8-97F9-E46336C07650}" srcId="{6C4B1E70-2EF5-4EBC-829D-3F498978CB80}" destId="{01FAC87A-64FA-4E40-A5BB-3910375F284A}" srcOrd="4" destOrd="0" parTransId="{12443D61-7FB1-4CE8-B995-EB4496D25E51}" sibTransId="{4F703377-119C-42F7-8FCE-BF3DFB5E4A12}"/>
    <dgm:cxn modelId="{B60B8FD0-C889-4176-A6EB-FE30E599200E}" type="presOf" srcId="{4985FBDE-FD60-43B2-A310-4845023B8841}" destId="{EA05A748-B8A5-4CB8-9E8C-4EA13780C0F3}" srcOrd="1" destOrd="0" presId="urn:microsoft.com/office/officeart/2005/8/layout/cycle2"/>
    <dgm:cxn modelId="{668EC7C0-27EA-4204-B600-067AE0A9985F}" type="presOf" srcId="{B487C71A-0C28-4206-BF65-BEA40E100EA6}" destId="{3C89AC76-21F7-4B5A-A454-4526B74291B5}" srcOrd="0" destOrd="0" presId="urn:microsoft.com/office/officeart/2005/8/layout/cycle2"/>
    <dgm:cxn modelId="{FECFCF99-CBB7-43E5-83F2-1D0B7B06EC81}" type="presOf" srcId="{C85C8157-C659-4033-84CD-2488E43A9F58}" destId="{9D27EE3F-1AB9-415A-967C-AB601E9435BF}" srcOrd="0" destOrd="0" presId="urn:microsoft.com/office/officeart/2005/8/layout/cycle2"/>
    <dgm:cxn modelId="{64EFE031-BFD4-4491-BBBA-6B946626801F}" srcId="{6C4B1E70-2EF5-4EBC-829D-3F498978CB80}" destId="{C85C8157-C659-4033-84CD-2488E43A9F58}" srcOrd="2" destOrd="0" parTransId="{B7129D83-D550-4DD8-BCAD-E57028C44656}" sibTransId="{D708DBDE-FEDB-408F-81A0-ECA82D036E62}"/>
    <dgm:cxn modelId="{1FAA8C78-7B97-40B3-8C12-6FF5FD7E0680}" type="presOf" srcId="{4F703377-119C-42F7-8FCE-BF3DFB5E4A12}" destId="{DB78733E-D322-4094-9934-D29BBC4F3BF6}" srcOrd="0" destOrd="0" presId="urn:microsoft.com/office/officeart/2005/8/layout/cycle2"/>
    <dgm:cxn modelId="{C6CF5D88-CF40-4BB8-974B-AC38CE58F928}" type="presOf" srcId="{CD91E003-C970-4D05-8D71-FC542CE40A1E}" destId="{8DCB2EDC-7CD7-49BA-9488-A858E7281E4F}" srcOrd="0" destOrd="0" presId="urn:microsoft.com/office/officeart/2005/8/layout/cycle2"/>
    <dgm:cxn modelId="{E9D99647-A400-4F5A-9867-E4A831E86D7D}" srcId="{6C4B1E70-2EF5-4EBC-829D-3F498978CB80}" destId="{A6A5F92D-A0A2-48E1-ADC8-05DE847A1746}" srcOrd="7" destOrd="0" parTransId="{FF371BE0-5E3F-422E-9176-3ABAB464932D}" sibTransId="{A790247E-49A3-4873-9F96-7236D2E2FD9B}"/>
    <dgm:cxn modelId="{FC47E7F1-6BCC-4A7A-87EC-BE113518884A}" type="presOf" srcId="{A790247E-49A3-4873-9F96-7236D2E2FD9B}" destId="{F221E46F-816D-4904-969D-2BFB16F576ED}" srcOrd="1" destOrd="0" presId="urn:microsoft.com/office/officeart/2005/8/layout/cycle2"/>
    <dgm:cxn modelId="{42BEA7D0-8EF9-45D2-8062-8310D90A49D4}" type="presOf" srcId="{29E92CAB-8F70-4536-83DD-9B90F1CAC4B4}" destId="{206FE116-3005-443B-A042-96B168C1237D}" srcOrd="0" destOrd="0" presId="urn:microsoft.com/office/officeart/2005/8/layout/cycle2"/>
    <dgm:cxn modelId="{DC5BCCEC-FBA8-49A0-9681-73203606FD7E}" type="presOf" srcId="{556B9F40-A9F0-4D07-BDC1-9FE5B909654D}" destId="{D7AEFEED-50A1-45B9-9940-044099D95706}" srcOrd="0" destOrd="0" presId="urn:microsoft.com/office/officeart/2005/8/layout/cycle2"/>
    <dgm:cxn modelId="{70F83DE1-7710-481B-BE1F-55CB1BF07711}" srcId="{6C4B1E70-2EF5-4EBC-829D-3F498978CB80}" destId="{FA8426E3-D6CC-48AA-A741-528D91087495}" srcOrd="6" destOrd="0" parTransId="{ACBBD3DC-386B-49FC-AC19-308D008EDC45}" sibTransId="{67B06B5F-6729-4F40-8A8C-E5D07BCAF8C5}"/>
    <dgm:cxn modelId="{C647711F-D236-4C26-8643-885BFE4838B9}" type="presOf" srcId="{01FAC87A-64FA-4E40-A5BB-3910375F284A}" destId="{44F21E08-DD68-47BE-B264-084833208122}" srcOrd="0" destOrd="0" presId="urn:microsoft.com/office/officeart/2005/8/layout/cycle2"/>
    <dgm:cxn modelId="{E2DF8B47-4D03-4072-AD95-62397AC6CBA8}" type="presOf" srcId="{67B06B5F-6729-4F40-8A8C-E5D07BCAF8C5}" destId="{F95CBC91-22BA-4E49-BEA6-F49BEC711EF8}" srcOrd="1" destOrd="0" presId="urn:microsoft.com/office/officeart/2005/8/layout/cycle2"/>
    <dgm:cxn modelId="{13F4B055-A371-42A6-A2CC-6088F5B7300B}" type="presOf" srcId="{CD91E003-C970-4D05-8D71-FC542CE40A1E}" destId="{FB257A1D-E58E-4AF9-95B7-112D79A3DC28}" srcOrd="1" destOrd="0" presId="urn:microsoft.com/office/officeart/2005/8/layout/cycle2"/>
    <dgm:cxn modelId="{5DDD1BEC-5446-4F80-94A7-039A3CE55914}" type="presOf" srcId="{520B2741-A114-4EF4-8146-9E28E040D5FE}" destId="{126B5DA6-17F8-43FA-B227-1DDBFEA54824}" srcOrd="0" destOrd="0" presId="urn:microsoft.com/office/officeart/2005/8/layout/cycle2"/>
    <dgm:cxn modelId="{0EE5A808-674D-494A-AE7D-45F10B2E2F27}" type="presOf" srcId="{A790247E-49A3-4873-9F96-7236D2E2FD9B}" destId="{54DA5FAC-4F95-4D86-8427-557E0AC7BFAC}" srcOrd="0" destOrd="0" presId="urn:microsoft.com/office/officeart/2005/8/layout/cycle2"/>
    <dgm:cxn modelId="{439EF054-3F17-466C-9C61-83EC0A5DE39C}" type="presOf" srcId="{A6A5F92D-A0A2-48E1-ADC8-05DE847A1746}" destId="{4E126705-601E-4ECC-9227-14E6CA1BC6D8}" srcOrd="0" destOrd="0" presId="urn:microsoft.com/office/officeart/2005/8/layout/cycle2"/>
    <dgm:cxn modelId="{72814575-0C52-40F9-9B1D-B8E7825A6003}" type="presOf" srcId="{D708DBDE-FEDB-408F-81A0-ECA82D036E62}" destId="{7ABD98B6-8174-44DF-A205-9A589166217E}" srcOrd="1" destOrd="0" presId="urn:microsoft.com/office/officeart/2005/8/layout/cycle2"/>
    <dgm:cxn modelId="{5635E511-9325-4F3E-BB55-2C2848B4D62F}" type="presOf" srcId="{D708DBDE-FEDB-408F-81A0-ECA82D036E62}" destId="{FF65A468-4404-4EF1-BC6C-EF412D0B8401}" srcOrd="0" destOrd="0" presId="urn:microsoft.com/office/officeart/2005/8/layout/cycle2"/>
    <dgm:cxn modelId="{C5DFCF65-6C94-47A7-B686-DB9803416F7B}" type="presOf" srcId="{556B9F40-A9F0-4D07-BDC1-9FE5B909654D}" destId="{A59D6EF3-C82D-49AD-AC14-39AC2624D394}" srcOrd="1" destOrd="0" presId="urn:microsoft.com/office/officeart/2005/8/layout/cycle2"/>
    <dgm:cxn modelId="{FEC197FE-E352-4AB0-83D8-D5CA05D824FC}" type="presOf" srcId="{AF22CA99-B34F-43DF-9A6E-81326B3A9C78}" destId="{E0EC8F70-1481-4B44-9A45-F626DEBC0709}" srcOrd="0" destOrd="0" presId="urn:microsoft.com/office/officeart/2005/8/layout/cycle2"/>
    <dgm:cxn modelId="{01BEDE47-CB0E-47DF-B4E5-DD6742EBAA6C}" type="presOf" srcId="{4985FBDE-FD60-43B2-A310-4845023B8841}" destId="{443972F2-23AA-42E4-AD4F-80E8CCF8077D}" srcOrd="0" destOrd="0" presId="urn:microsoft.com/office/officeart/2005/8/layout/cycle2"/>
    <dgm:cxn modelId="{9B997F7A-4110-4A34-86C9-D63F7CFB8701}" type="presOf" srcId="{4F703377-119C-42F7-8FCE-BF3DFB5E4A12}" destId="{328B1E49-6BBA-4DDE-8F76-4C13599D2101}" srcOrd="1" destOrd="0" presId="urn:microsoft.com/office/officeart/2005/8/layout/cycle2"/>
    <dgm:cxn modelId="{E1F55795-6367-43E6-AF5C-4C2AA880EAC5}" type="presOf" srcId="{0CBAE678-33EF-4897-A17F-B7B761222E99}" destId="{2B938C44-A537-4A76-85CB-67D84AC6D54C}" srcOrd="0" destOrd="0" presId="urn:microsoft.com/office/officeart/2005/8/layout/cycle2"/>
    <dgm:cxn modelId="{9DB33B17-5B9E-4220-B471-605B843EB23D}" srcId="{6C4B1E70-2EF5-4EBC-829D-3F498978CB80}" destId="{918AE9B9-D1F7-4B91-AD29-1D758A2596AA}" srcOrd="5" destOrd="0" parTransId="{1EBACE71-FE55-4EF9-8697-D6A322295492}" sibTransId="{9DC01B59-D7AE-4088-AF80-3959A0D07170}"/>
    <dgm:cxn modelId="{E8A42AD7-F701-4675-99AB-4D224E5C413B}" type="presOf" srcId="{FA8426E3-D6CC-48AA-A741-528D91087495}" destId="{0CD5F386-B09A-4A25-8B82-8FCF1E8AC921}" srcOrd="0" destOrd="0" presId="urn:microsoft.com/office/officeart/2005/8/layout/cycle2"/>
    <dgm:cxn modelId="{5B1BEC60-7BC4-475F-992A-58CA1DA0BC9E}" srcId="{6C4B1E70-2EF5-4EBC-829D-3F498978CB80}" destId="{B487C71A-0C28-4206-BF65-BEA40E100EA6}" srcOrd="0" destOrd="0" parTransId="{17991D67-1ED0-4C3D-B312-DCF6E151CB9C}" sibTransId="{4985FBDE-FD60-43B2-A310-4845023B8841}"/>
    <dgm:cxn modelId="{283BDF91-F940-4629-901D-E161DB75893F}" srcId="{6C4B1E70-2EF5-4EBC-829D-3F498978CB80}" destId="{520B2741-A114-4EF4-8146-9E28E040D5FE}" srcOrd="3" destOrd="0" parTransId="{414AF3EC-288D-401C-AE46-A17E0A7838C9}" sibTransId="{556B9F40-A9F0-4D07-BDC1-9FE5B909654D}"/>
    <dgm:cxn modelId="{2A668165-E45A-46E0-A9EC-1F520B877504}" type="presOf" srcId="{9DC01B59-D7AE-4088-AF80-3959A0D07170}" destId="{DFA75237-6B9A-4A63-BA63-BB6571D1CC1B}" srcOrd="1" destOrd="0" presId="urn:microsoft.com/office/officeart/2005/8/layout/cycle2"/>
    <dgm:cxn modelId="{1C08AEC8-F24E-4FA8-BE03-C4CF87CB2F9E}" type="presOf" srcId="{918AE9B9-D1F7-4B91-AD29-1D758A2596AA}" destId="{0C308CC0-EA85-4DBF-B9F0-D0751576058D}" srcOrd="0" destOrd="0" presId="urn:microsoft.com/office/officeart/2005/8/layout/cycle2"/>
    <dgm:cxn modelId="{D6393EC7-C246-47A1-9D46-E407496B7993}" srcId="{6C4B1E70-2EF5-4EBC-829D-3F498978CB80}" destId="{AF22CA99-B34F-43DF-9A6E-81326B3A9C78}" srcOrd="1" destOrd="0" parTransId="{B24A4849-5DD9-4C50-A9F1-F9F146624027}" sibTransId="{29E92CAB-8F70-4536-83DD-9B90F1CAC4B4}"/>
    <dgm:cxn modelId="{99116042-1DB2-443E-AB03-3C854B9FED0B}" type="presOf" srcId="{29E92CAB-8F70-4536-83DD-9B90F1CAC4B4}" destId="{4F489026-4886-4E9B-A9AB-6F3CF502379D}" srcOrd="1" destOrd="0" presId="urn:microsoft.com/office/officeart/2005/8/layout/cycle2"/>
    <dgm:cxn modelId="{C9788205-1917-4ABD-905A-449C38F0D8FD}" type="presParOf" srcId="{9A55E938-88E4-4F06-BC6F-3C265B2D3490}" destId="{3C89AC76-21F7-4B5A-A454-4526B74291B5}" srcOrd="0" destOrd="0" presId="urn:microsoft.com/office/officeart/2005/8/layout/cycle2"/>
    <dgm:cxn modelId="{0E73425C-ED5B-4FB0-9679-78B18406FDFE}" type="presParOf" srcId="{9A55E938-88E4-4F06-BC6F-3C265B2D3490}" destId="{443972F2-23AA-42E4-AD4F-80E8CCF8077D}" srcOrd="1" destOrd="0" presId="urn:microsoft.com/office/officeart/2005/8/layout/cycle2"/>
    <dgm:cxn modelId="{96B1425B-27BF-4221-A645-9E1877C1B7E7}" type="presParOf" srcId="{443972F2-23AA-42E4-AD4F-80E8CCF8077D}" destId="{EA05A748-B8A5-4CB8-9E8C-4EA13780C0F3}" srcOrd="0" destOrd="0" presId="urn:microsoft.com/office/officeart/2005/8/layout/cycle2"/>
    <dgm:cxn modelId="{214A7796-60CD-4A6F-B3D3-E05A93998229}" type="presParOf" srcId="{9A55E938-88E4-4F06-BC6F-3C265B2D3490}" destId="{E0EC8F70-1481-4B44-9A45-F626DEBC0709}" srcOrd="2" destOrd="0" presId="urn:microsoft.com/office/officeart/2005/8/layout/cycle2"/>
    <dgm:cxn modelId="{5CA1676E-4B1D-4678-B174-31B09450C3A9}" type="presParOf" srcId="{9A55E938-88E4-4F06-BC6F-3C265B2D3490}" destId="{206FE116-3005-443B-A042-96B168C1237D}" srcOrd="3" destOrd="0" presId="urn:microsoft.com/office/officeart/2005/8/layout/cycle2"/>
    <dgm:cxn modelId="{00A3E257-3F7D-4E7F-9303-E2F52CE9C998}" type="presParOf" srcId="{206FE116-3005-443B-A042-96B168C1237D}" destId="{4F489026-4886-4E9B-A9AB-6F3CF502379D}" srcOrd="0" destOrd="0" presId="urn:microsoft.com/office/officeart/2005/8/layout/cycle2"/>
    <dgm:cxn modelId="{0FFB3750-759F-4634-A394-193A11D9E610}" type="presParOf" srcId="{9A55E938-88E4-4F06-BC6F-3C265B2D3490}" destId="{9D27EE3F-1AB9-415A-967C-AB601E9435BF}" srcOrd="4" destOrd="0" presId="urn:microsoft.com/office/officeart/2005/8/layout/cycle2"/>
    <dgm:cxn modelId="{C28D0294-AA33-4D82-986B-9A2D41982B38}" type="presParOf" srcId="{9A55E938-88E4-4F06-BC6F-3C265B2D3490}" destId="{FF65A468-4404-4EF1-BC6C-EF412D0B8401}" srcOrd="5" destOrd="0" presId="urn:microsoft.com/office/officeart/2005/8/layout/cycle2"/>
    <dgm:cxn modelId="{94500E2B-953B-4A01-A240-E923EFE7F21A}" type="presParOf" srcId="{FF65A468-4404-4EF1-BC6C-EF412D0B8401}" destId="{7ABD98B6-8174-44DF-A205-9A589166217E}" srcOrd="0" destOrd="0" presId="urn:microsoft.com/office/officeart/2005/8/layout/cycle2"/>
    <dgm:cxn modelId="{15BD210C-2482-4707-A9D5-ACB1E6B3AB95}" type="presParOf" srcId="{9A55E938-88E4-4F06-BC6F-3C265B2D3490}" destId="{126B5DA6-17F8-43FA-B227-1DDBFEA54824}" srcOrd="6" destOrd="0" presId="urn:microsoft.com/office/officeart/2005/8/layout/cycle2"/>
    <dgm:cxn modelId="{3C23E6A2-C1BD-4661-A6EB-9C182E9CD573}" type="presParOf" srcId="{9A55E938-88E4-4F06-BC6F-3C265B2D3490}" destId="{D7AEFEED-50A1-45B9-9940-044099D95706}" srcOrd="7" destOrd="0" presId="urn:microsoft.com/office/officeart/2005/8/layout/cycle2"/>
    <dgm:cxn modelId="{31557E24-B9C8-4DB5-BCB5-320D19B039B1}" type="presParOf" srcId="{D7AEFEED-50A1-45B9-9940-044099D95706}" destId="{A59D6EF3-C82D-49AD-AC14-39AC2624D394}" srcOrd="0" destOrd="0" presId="urn:microsoft.com/office/officeart/2005/8/layout/cycle2"/>
    <dgm:cxn modelId="{ADD77E38-24E4-45B5-934D-041873676E16}" type="presParOf" srcId="{9A55E938-88E4-4F06-BC6F-3C265B2D3490}" destId="{44F21E08-DD68-47BE-B264-084833208122}" srcOrd="8" destOrd="0" presId="urn:microsoft.com/office/officeart/2005/8/layout/cycle2"/>
    <dgm:cxn modelId="{70ED18C8-DB5F-4C63-92E7-8C1162B7AD8C}" type="presParOf" srcId="{9A55E938-88E4-4F06-BC6F-3C265B2D3490}" destId="{DB78733E-D322-4094-9934-D29BBC4F3BF6}" srcOrd="9" destOrd="0" presId="urn:microsoft.com/office/officeart/2005/8/layout/cycle2"/>
    <dgm:cxn modelId="{BA62FBC0-521A-49C4-A417-B0ACB1473C4C}" type="presParOf" srcId="{DB78733E-D322-4094-9934-D29BBC4F3BF6}" destId="{328B1E49-6BBA-4DDE-8F76-4C13599D2101}" srcOrd="0" destOrd="0" presId="urn:microsoft.com/office/officeart/2005/8/layout/cycle2"/>
    <dgm:cxn modelId="{A65C4D00-94AE-4D12-A00D-E82A85CD23F4}" type="presParOf" srcId="{9A55E938-88E4-4F06-BC6F-3C265B2D3490}" destId="{0C308CC0-EA85-4DBF-B9F0-D0751576058D}" srcOrd="10" destOrd="0" presId="urn:microsoft.com/office/officeart/2005/8/layout/cycle2"/>
    <dgm:cxn modelId="{3F851FCA-7496-49FE-88C4-2CDCFF01FB12}" type="presParOf" srcId="{9A55E938-88E4-4F06-BC6F-3C265B2D3490}" destId="{9768274F-C688-412D-ADB5-1B66B2F1D03D}" srcOrd="11" destOrd="0" presId="urn:microsoft.com/office/officeart/2005/8/layout/cycle2"/>
    <dgm:cxn modelId="{979F2922-F064-45BE-A9E1-F592FF7A06A3}" type="presParOf" srcId="{9768274F-C688-412D-ADB5-1B66B2F1D03D}" destId="{DFA75237-6B9A-4A63-BA63-BB6571D1CC1B}" srcOrd="0" destOrd="0" presId="urn:microsoft.com/office/officeart/2005/8/layout/cycle2"/>
    <dgm:cxn modelId="{AF02C62B-BC3F-40E8-A214-B34D3F5A3256}" type="presParOf" srcId="{9A55E938-88E4-4F06-BC6F-3C265B2D3490}" destId="{0CD5F386-B09A-4A25-8B82-8FCF1E8AC921}" srcOrd="12" destOrd="0" presId="urn:microsoft.com/office/officeart/2005/8/layout/cycle2"/>
    <dgm:cxn modelId="{B3620133-D2D9-46A6-9932-774252107433}" type="presParOf" srcId="{9A55E938-88E4-4F06-BC6F-3C265B2D3490}" destId="{5B2362FA-E767-447E-9CA7-B541C98B921D}" srcOrd="13" destOrd="0" presId="urn:microsoft.com/office/officeart/2005/8/layout/cycle2"/>
    <dgm:cxn modelId="{9A3310FA-0F77-45BF-A2D8-1464F83A1833}" type="presParOf" srcId="{5B2362FA-E767-447E-9CA7-B541C98B921D}" destId="{F95CBC91-22BA-4E49-BEA6-F49BEC711EF8}" srcOrd="0" destOrd="0" presId="urn:microsoft.com/office/officeart/2005/8/layout/cycle2"/>
    <dgm:cxn modelId="{5D2A5311-F039-4FCA-B4AC-D6EBE4ED0514}" type="presParOf" srcId="{9A55E938-88E4-4F06-BC6F-3C265B2D3490}" destId="{4E126705-601E-4ECC-9227-14E6CA1BC6D8}" srcOrd="14" destOrd="0" presId="urn:microsoft.com/office/officeart/2005/8/layout/cycle2"/>
    <dgm:cxn modelId="{EC3DDB36-0F2A-46F7-A147-BEAAC73DBE8C}" type="presParOf" srcId="{9A55E938-88E4-4F06-BC6F-3C265B2D3490}" destId="{54DA5FAC-4F95-4D86-8427-557E0AC7BFAC}" srcOrd="15" destOrd="0" presId="urn:microsoft.com/office/officeart/2005/8/layout/cycle2"/>
    <dgm:cxn modelId="{16215C82-606B-4A0C-A857-FD21CAB28BEC}" type="presParOf" srcId="{54DA5FAC-4F95-4D86-8427-557E0AC7BFAC}" destId="{F221E46F-816D-4904-969D-2BFB16F576ED}" srcOrd="0" destOrd="0" presId="urn:microsoft.com/office/officeart/2005/8/layout/cycle2"/>
    <dgm:cxn modelId="{9422BA4D-BEAB-49A0-9C37-3F71EA5B53DC}" type="presParOf" srcId="{9A55E938-88E4-4F06-BC6F-3C265B2D3490}" destId="{2B938C44-A537-4A76-85CB-67D84AC6D54C}" srcOrd="16" destOrd="0" presId="urn:microsoft.com/office/officeart/2005/8/layout/cycle2"/>
    <dgm:cxn modelId="{01B923F8-1816-4F16-B8BE-B29E66BA26AD}" type="presParOf" srcId="{9A55E938-88E4-4F06-BC6F-3C265B2D3490}" destId="{8DCB2EDC-7CD7-49BA-9488-A858E7281E4F}" srcOrd="17" destOrd="0" presId="urn:microsoft.com/office/officeart/2005/8/layout/cycle2"/>
    <dgm:cxn modelId="{A4FD2E23-9D7F-4390-9CBA-EC62CB12EF2E}" type="presParOf" srcId="{8DCB2EDC-7CD7-49BA-9488-A858E7281E4F}" destId="{FB257A1D-E58E-4AF9-95B7-112D79A3DC2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41C7BF-6B6A-4BC9-8959-D4EB82CDEF3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AA83D8E-294A-40FD-A97D-4F9A3540F6A1}">
      <dgm:prSet phldrT="[Metin]"/>
      <dgm:spPr/>
      <dgm:t>
        <a:bodyPr/>
        <a:lstStyle/>
        <a:p>
          <a:r>
            <a:rPr lang="tr-TR" dirty="0" smtClean="0"/>
            <a:t>Kurumsal İşletmeler</a:t>
          </a:r>
        </a:p>
      </dgm:t>
    </dgm:pt>
    <dgm:pt modelId="{90018B6C-E429-4234-B974-2F3FAEECAF01}" type="parTrans" cxnId="{0EEAA5BA-4860-4AC1-A2F2-0F82025F3E49}">
      <dgm:prSet/>
      <dgm:spPr/>
      <dgm:t>
        <a:bodyPr/>
        <a:lstStyle/>
        <a:p>
          <a:endParaRPr lang="tr-TR"/>
        </a:p>
      </dgm:t>
    </dgm:pt>
    <dgm:pt modelId="{F55913AC-54A0-4C7D-B8AB-BD8026604236}" type="sibTrans" cxnId="{0EEAA5BA-4860-4AC1-A2F2-0F82025F3E49}">
      <dgm:prSet/>
      <dgm:spPr/>
      <dgm:t>
        <a:bodyPr/>
        <a:lstStyle/>
        <a:p>
          <a:endParaRPr lang="tr-TR"/>
        </a:p>
      </dgm:t>
    </dgm:pt>
    <dgm:pt modelId="{497C63B4-3E2B-4BB1-8174-CB1D55E85C70}">
      <dgm:prSet phldrT="[Metin]"/>
      <dgm:spPr/>
      <dgm:t>
        <a:bodyPr/>
        <a:lstStyle/>
        <a:p>
          <a:r>
            <a:rPr lang="tr-TR" dirty="0" smtClean="0"/>
            <a:t>Ticari İşletmeler</a:t>
          </a:r>
        </a:p>
      </dgm:t>
    </dgm:pt>
    <dgm:pt modelId="{40A89708-B283-45A7-865D-F508CC0A3415}" type="sibTrans" cxnId="{71873082-E413-4624-B7EE-D19C30034B5F}">
      <dgm:prSet/>
      <dgm:spPr/>
      <dgm:t>
        <a:bodyPr/>
        <a:lstStyle/>
        <a:p>
          <a:endParaRPr lang="tr-TR"/>
        </a:p>
      </dgm:t>
    </dgm:pt>
    <dgm:pt modelId="{10179430-8424-4D12-BD2F-22ECB15115BC}" type="parTrans" cxnId="{71873082-E413-4624-B7EE-D19C30034B5F}">
      <dgm:prSet/>
      <dgm:spPr/>
      <dgm:t>
        <a:bodyPr/>
        <a:lstStyle/>
        <a:p>
          <a:endParaRPr lang="tr-TR"/>
        </a:p>
      </dgm:t>
    </dgm:pt>
    <dgm:pt modelId="{5D7DA520-18E6-4972-B2C9-886DC15E283A}" type="pres">
      <dgm:prSet presAssocID="{B441C7BF-6B6A-4BC9-8959-D4EB82CDEF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3D0D1D5-EE6A-46F7-A83D-7BC9C3E2BF70}" type="pres">
      <dgm:prSet presAssocID="{EAA83D8E-294A-40FD-A97D-4F9A3540F6A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73885AE-AFDF-48C5-8AE8-155B52705B83}" type="pres">
      <dgm:prSet presAssocID="{F55913AC-54A0-4C7D-B8AB-BD8026604236}" presName="spacer" presStyleCnt="0"/>
      <dgm:spPr/>
    </dgm:pt>
    <dgm:pt modelId="{54F31D6D-4CB7-4F68-9BF0-A8102D1D0B1E}" type="pres">
      <dgm:prSet presAssocID="{497C63B4-3E2B-4BB1-8174-CB1D55E85C7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0641616-AFF9-4BC2-BA42-033942ED4C33}" type="presOf" srcId="{497C63B4-3E2B-4BB1-8174-CB1D55E85C70}" destId="{54F31D6D-4CB7-4F68-9BF0-A8102D1D0B1E}" srcOrd="0" destOrd="0" presId="urn:microsoft.com/office/officeart/2005/8/layout/vList2"/>
    <dgm:cxn modelId="{0EEAA5BA-4860-4AC1-A2F2-0F82025F3E49}" srcId="{B441C7BF-6B6A-4BC9-8959-D4EB82CDEF32}" destId="{EAA83D8E-294A-40FD-A97D-4F9A3540F6A1}" srcOrd="0" destOrd="0" parTransId="{90018B6C-E429-4234-B974-2F3FAEECAF01}" sibTransId="{F55913AC-54A0-4C7D-B8AB-BD8026604236}"/>
    <dgm:cxn modelId="{71873082-E413-4624-B7EE-D19C30034B5F}" srcId="{B441C7BF-6B6A-4BC9-8959-D4EB82CDEF32}" destId="{497C63B4-3E2B-4BB1-8174-CB1D55E85C70}" srcOrd="1" destOrd="0" parTransId="{10179430-8424-4D12-BD2F-22ECB15115BC}" sibTransId="{40A89708-B283-45A7-865D-F508CC0A3415}"/>
    <dgm:cxn modelId="{2A2EEB34-34E9-4119-A736-2EC4E51BB024}" type="presOf" srcId="{EAA83D8E-294A-40FD-A97D-4F9A3540F6A1}" destId="{73D0D1D5-EE6A-46F7-A83D-7BC9C3E2BF70}" srcOrd="0" destOrd="0" presId="urn:microsoft.com/office/officeart/2005/8/layout/vList2"/>
    <dgm:cxn modelId="{629078F6-813F-451E-90A2-27EE2F63D812}" type="presOf" srcId="{B441C7BF-6B6A-4BC9-8959-D4EB82CDEF32}" destId="{5D7DA520-18E6-4972-B2C9-886DC15E283A}" srcOrd="0" destOrd="0" presId="urn:microsoft.com/office/officeart/2005/8/layout/vList2"/>
    <dgm:cxn modelId="{63A0451F-D412-4EA2-806D-04F224866619}" type="presParOf" srcId="{5D7DA520-18E6-4972-B2C9-886DC15E283A}" destId="{73D0D1D5-EE6A-46F7-A83D-7BC9C3E2BF70}" srcOrd="0" destOrd="0" presId="urn:microsoft.com/office/officeart/2005/8/layout/vList2"/>
    <dgm:cxn modelId="{89DB2DEC-54B8-4DAD-9DE2-A27EBA2688F6}" type="presParOf" srcId="{5D7DA520-18E6-4972-B2C9-886DC15E283A}" destId="{973885AE-AFDF-48C5-8AE8-155B52705B83}" srcOrd="1" destOrd="0" presId="urn:microsoft.com/office/officeart/2005/8/layout/vList2"/>
    <dgm:cxn modelId="{78FEAC42-4160-48D4-BBD1-37100A714B39}" type="presParOf" srcId="{5D7DA520-18E6-4972-B2C9-886DC15E283A}" destId="{54F31D6D-4CB7-4F68-9BF0-A8102D1D0B1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CC4088-AC79-40BF-BEBE-F341A8A3DA8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0A4FD6C-9A4D-46AB-A8BF-AED5309CD637}">
      <dgm:prSet custT="1"/>
      <dgm:spPr/>
      <dgm:t>
        <a:bodyPr/>
        <a:lstStyle/>
        <a:p>
          <a:r>
            <a:rPr lang="tr-TR" sz="2800" dirty="0" smtClean="0"/>
            <a:t>Sağlıkla ilgili Kuruluşlar</a:t>
          </a:r>
          <a:endParaRPr lang="tr-TR" sz="2800" dirty="0"/>
        </a:p>
      </dgm:t>
    </dgm:pt>
    <dgm:pt modelId="{74EB5E15-4853-4DE9-B64C-05EC65D32202}" type="parTrans" cxnId="{A24F00D5-68B3-445D-B169-6D05F73F980B}">
      <dgm:prSet/>
      <dgm:spPr/>
      <dgm:t>
        <a:bodyPr/>
        <a:lstStyle/>
        <a:p>
          <a:endParaRPr lang="tr-TR"/>
        </a:p>
      </dgm:t>
    </dgm:pt>
    <dgm:pt modelId="{A7627F10-919E-42E4-BFF8-2CC1F97F3BC3}" type="sibTrans" cxnId="{A24F00D5-68B3-445D-B169-6D05F73F980B}">
      <dgm:prSet/>
      <dgm:spPr/>
      <dgm:t>
        <a:bodyPr/>
        <a:lstStyle/>
        <a:p>
          <a:endParaRPr lang="tr-TR"/>
        </a:p>
      </dgm:t>
    </dgm:pt>
    <dgm:pt modelId="{23C829B8-67E2-4E28-9040-FDD55FF6A806}">
      <dgm:prSet phldrT="[Metin]" custT="1"/>
      <dgm:spPr/>
      <dgm:t>
        <a:bodyPr/>
        <a:lstStyle/>
        <a:p>
          <a:r>
            <a:rPr lang="tr-TR" sz="2800" dirty="0" smtClean="0"/>
            <a:t>Eğitimle ilgili Kuruluşlar</a:t>
          </a:r>
          <a:endParaRPr lang="tr-TR" sz="2800" dirty="0"/>
        </a:p>
      </dgm:t>
    </dgm:pt>
    <dgm:pt modelId="{60724427-7872-46AF-84EC-7538933D21BD}" type="parTrans" cxnId="{3501FBEA-4F90-41BF-90FE-C5F00E7BE6F2}">
      <dgm:prSet/>
      <dgm:spPr/>
      <dgm:t>
        <a:bodyPr/>
        <a:lstStyle/>
        <a:p>
          <a:endParaRPr lang="tr-TR"/>
        </a:p>
      </dgm:t>
    </dgm:pt>
    <dgm:pt modelId="{A2152460-45C8-4D26-B0B4-2F23BF21D3DE}" type="sibTrans" cxnId="{3501FBEA-4F90-41BF-90FE-C5F00E7BE6F2}">
      <dgm:prSet/>
      <dgm:spPr/>
      <dgm:t>
        <a:bodyPr/>
        <a:lstStyle/>
        <a:p>
          <a:endParaRPr lang="tr-TR"/>
        </a:p>
      </dgm:t>
    </dgm:pt>
    <dgm:pt modelId="{6462A359-B89D-499B-A746-71F1FC21A0F2}">
      <dgm:prSet phldrT="[Metin]" custT="1"/>
      <dgm:spPr/>
      <dgm:t>
        <a:bodyPr/>
        <a:lstStyle/>
        <a:p>
          <a:r>
            <a:rPr lang="tr-TR" sz="2800" dirty="0" smtClean="0"/>
            <a:t> Özel/Kamuya Ait Kuruluşlar</a:t>
          </a:r>
          <a:endParaRPr lang="tr-TR" sz="2800" dirty="0"/>
        </a:p>
      </dgm:t>
    </dgm:pt>
    <dgm:pt modelId="{175BE8BD-9F7E-4661-ACE0-758B43BCF6B2}" type="parTrans" cxnId="{18FB6695-1597-499B-B3EC-38CA2C659B72}">
      <dgm:prSet/>
      <dgm:spPr/>
      <dgm:t>
        <a:bodyPr/>
        <a:lstStyle/>
        <a:p>
          <a:endParaRPr lang="tr-TR"/>
        </a:p>
      </dgm:t>
    </dgm:pt>
    <dgm:pt modelId="{AA859F29-287D-4880-9503-3DEE7B7E5DF2}" type="sibTrans" cxnId="{18FB6695-1597-499B-B3EC-38CA2C659B72}">
      <dgm:prSet/>
      <dgm:spPr/>
      <dgm:t>
        <a:bodyPr/>
        <a:lstStyle/>
        <a:p>
          <a:endParaRPr lang="tr-TR"/>
        </a:p>
      </dgm:t>
    </dgm:pt>
    <dgm:pt modelId="{23430FAA-7AEB-4BB8-B3B7-ED7ED2BFF9D0}">
      <dgm:prSet phldrT="[Metin]" custT="1"/>
      <dgm:spPr/>
      <dgm:t>
        <a:bodyPr/>
        <a:lstStyle/>
        <a:p>
          <a:r>
            <a:rPr lang="tr-TR" sz="2800" dirty="0" smtClean="0"/>
            <a:t> Kreş ve Gündüz Bakımevleri</a:t>
          </a:r>
          <a:endParaRPr lang="tr-TR" sz="2800" dirty="0"/>
        </a:p>
      </dgm:t>
    </dgm:pt>
    <dgm:pt modelId="{C18D20DF-F4F6-41AD-8D4C-406F5C0547DB}" type="parTrans" cxnId="{39E3C563-2011-4D20-A395-9A0655935FF3}">
      <dgm:prSet/>
      <dgm:spPr/>
      <dgm:t>
        <a:bodyPr/>
        <a:lstStyle/>
        <a:p>
          <a:endParaRPr lang="tr-TR"/>
        </a:p>
      </dgm:t>
    </dgm:pt>
    <dgm:pt modelId="{21410B0D-2642-44D3-8CFF-885E1E00AF18}" type="sibTrans" cxnId="{39E3C563-2011-4D20-A395-9A0655935FF3}">
      <dgm:prSet/>
      <dgm:spPr/>
      <dgm:t>
        <a:bodyPr/>
        <a:lstStyle/>
        <a:p>
          <a:endParaRPr lang="tr-TR"/>
        </a:p>
      </dgm:t>
    </dgm:pt>
    <dgm:pt modelId="{037D0AC4-0016-4DA8-A5BD-3160EF7AF833}">
      <dgm:prSet custT="1"/>
      <dgm:spPr/>
      <dgm:t>
        <a:bodyPr/>
        <a:lstStyle/>
        <a:p>
          <a:r>
            <a:rPr lang="tr-TR" sz="2800" dirty="0" smtClean="0"/>
            <a:t>Askeri Kuruluşlar</a:t>
          </a:r>
          <a:endParaRPr lang="tr-TR" sz="2800" dirty="0"/>
        </a:p>
      </dgm:t>
    </dgm:pt>
    <dgm:pt modelId="{27D3DD10-A499-4B75-A54A-9680035B2EBE}" type="parTrans" cxnId="{96EBD90A-D7D0-4A5A-9CEB-2EE50B407B69}">
      <dgm:prSet/>
      <dgm:spPr/>
      <dgm:t>
        <a:bodyPr/>
        <a:lstStyle/>
        <a:p>
          <a:endParaRPr lang="tr-TR"/>
        </a:p>
      </dgm:t>
    </dgm:pt>
    <dgm:pt modelId="{CC8B292A-C40E-49F2-8B63-ABA22C6640E3}" type="sibTrans" cxnId="{96EBD90A-D7D0-4A5A-9CEB-2EE50B407B69}">
      <dgm:prSet/>
      <dgm:spPr/>
      <dgm:t>
        <a:bodyPr/>
        <a:lstStyle/>
        <a:p>
          <a:endParaRPr lang="tr-TR"/>
        </a:p>
      </dgm:t>
    </dgm:pt>
    <dgm:pt modelId="{A4266CF7-1AF7-4590-A1E8-A15B296EED38}">
      <dgm:prSet custT="1"/>
      <dgm:spPr/>
      <dgm:t>
        <a:bodyPr/>
        <a:lstStyle/>
        <a:p>
          <a:r>
            <a:rPr lang="tr-TR" sz="2800" dirty="0" smtClean="0"/>
            <a:t>Ceza ve Islahevleri</a:t>
          </a:r>
          <a:endParaRPr lang="tr-TR" sz="2800" dirty="0"/>
        </a:p>
      </dgm:t>
    </dgm:pt>
    <dgm:pt modelId="{6B2B989F-B361-4009-998D-93FDE0467859}" type="parTrans" cxnId="{5069B407-D0FA-4A74-8FA1-AD0A753C5430}">
      <dgm:prSet/>
      <dgm:spPr/>
      <dgm:t>
        <a:bodyPr/>
        <a:lstStyle/>
        <a:p>
          <a:endParaRPr lang="tr-TR"/>
        </a:p>
      </dgm:t>
    </dgm:pt>
    <dgm:pt modelId="{FC3E305E-215F-4A3E-90BB-7B38B3A271F7}" type="sibTrans" cxnId="{5069B407-D0FA-4A74-8FA1-AD0A753C5430}">
      <dgm:prSet/>
      <dgm:spPr/>
      <dgm:t>
        <a:bodyPr/>
        <a:lstStyle/>
        <a:p>
          <a:endParaRPr lang="tr-TR"/>
        </a:p>
      </dgm:t>
    </dgm:pt>
    <dgm:pt modelId="{40B2EA1C-5934-4CBD-ADAB-1DD9E12C1513}">
      <dgm:prSet phldrT="[Metin]" custT="1"/>
      <dgm:spPr/>
      <dgm:t>
        <a:bodyPr/>
        <a:lstStyle/>
        <a:p>
          <a:r>
            <a:rPr lang="tr-TR" sz="2800" dirty="0" smtClean="0"/>
            <a:t> Sanayi Kuruluşlar</a:t>
          </a:r>
          <a:endParaRPr lang="tr-TR" sz="2800" dirty="0"/>
        </a:p>
      </dgm:t>
    </dgm:pt>
    <dgm:pt modelId="{0EA32018-9290-4823-B69C-6CB40D8589C6}" type="parTrans" cxnId="{59AAAF64-44F9-4704-B140-147472C7BF60}">
      <dgm:prSet/>
      <dgm:spPr/>
      <dgm:t>
        <a:bodyPr/>
        <a:lstStyle/>
        <a:p>
          <a:endParaRPr lang="tr-TR"/>
        </a:p>
      </dgm:t>
    </dgm:pt>
    <dgm:pt modelId="{A18484A6-4678-4FEC-8046-5E8044D2AF96}" type="sibTrans" cxnId="{59AAAF64-44F9-4704-B140-147472C7BF60}">
      <dgm:prSet/>
      <dgm:spPr/>
      <dgm:t>
        <a:bodyPr/>
        <a:lstStyle/>
        <a:p>
          <a:endParaRPr lang="tr-TR"/>
        </a:p>
      </dgm:t>
    </dgm:pt>
    <dgm:pt modelId="{B802359C-F8EB-4F71-A72B-07774E70E6A5}" type="pres">
      <dgm:prSet presAssocID="{C5CC4088-AC79-40BF-BEBE-F341A8A3DA8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9D94FA5-86F4-47E0-95DA-60C25A33DEC2}" type="pres">
      <dgm:prSet presAssocID="{10A4FD6C-9A4D-46AB-A8BF-AED5309CD637}" presName="parentLin" presStyleCnt="0"/>
      <dgm:spPr/>
    </dgm:pt>
    <dgm:pt modelId="{10BF31E9-6F32-4541-B09D-363FF8A0C935}" type="pres">
      <dgm:prSet presAssocID="{10A4FD6C-9A4D-46AB-A8BF-AED5309CD637}" presName="parentLeftMargin" presStyleLbl="node1" presStyleIdx="0" presStyleCnt="7"/>
      <dgm:spPr/>
      <dgm:t>
        <a:bodyPr/>
        <a:lstStyle/>
        <a:p>
          <a:endParaRPr lang="tr-TR"/>
        </a:p>
      </dgm:t>
    </dgm:pt>
    <dgm:pt modelId="{BBEBCDE6-1192-4D86-977B-68F886E677F1}" type="pres">
      <dgm:prSet presAssocID="{10A4FD6C-9A4D-46AB-A8BF-AED5309CD637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D33F2F8-C1B8-41DD-82FC-127F7D4512CC}" type="pres">
      <dgm:prSet presAssocID="{10A4FD6C-9A4D-46AB-A8BF-AED5309CD637}" presName="negativeSpace" presStyleCnt="0"/>
      <dgm:spPr/>
    </dgm:pt>
    <dgm:pt modelId="{CC223950-BD79-4DCD-9062-65452EDF7492}" type="pres">
      <dgm:prSet presAssocID="{10A4FD6C-9A4D-46AB-A8BF-AED5309CD637}" presName="childText" presStyleLbl="conFgAcc1" presStyleIdx="0" presStyleCnt="7">
        <dgm:presLayoutVars>
          <dgm:bulletEnabled val="1"/>
        </dgm:presLayoutVars>
      </dgm:prSet>
      <dgm:spPr>
        <a:ln>
          <a:solidFill>
            <a:srgbClr val="00B0F0"/>
          </a:solidFill>
        </a:ln>
      </dgm:spPr>
      <dgm:t>
        <a:bodyPr/>
        <a:lstStyle/>
        <a:p>
          <a:endParaRPr lang="tr-TR"/>
        </a:p>
      </dgm:t>
    </dgm:pt>
    <dgm:pt modelId="{E8408C4C-74B6-4374-A36D-3651F080C4FD}" type="pres">
      <dgm:prSet presAssocID="{A7627F10-919E-42E4-BFF8-2CC1F97F3BC3}" presName="spaceBetweenRectangles" presStyleCnt="0"/>
      <dgm:spPr/>
    </dgm:pt>
    <dgm:pt modelId="{B44A16FC-19EF-4D7A-81FA-0232555D07B3}" type="pres">
      <dgm:prSet presAssocID="{23C829B8-67E2-4E28-9040-FDD55FF6A806}" presName="parentLin" presStyleCnt="0"/>
      <dgm:spPr/>
    </dgm:pt>
    <dgm:pt modelId="{04AA8DA2-973B-4DBE-BE6C-28CCEA5AC9F4}" type="pres">
      <dgm:prSet presAssocID="{23C829B8-67E2-4E28-9040-FDD55FF6A806}" presName="parentLeftMargin" presStyleLbl="node1" presStyleIdx="0" presStyleCnt="7"/>
      <dgm:spPr/>
      <dgm:t>
        <a:bodyPr/>
        <a:lstStyle/>
        <a:p>
          <a:endParaRPr lang="tr-TR"/>
        </a:p>
      </dgm:t>
    </dgm:pt>
    <dgm:pt modelId="{54744C15-0EC9-4108-AFEF-D822EFDE634D}" type="pres">
      <dgm:prSet presAssocID="{23C829B8-67E2-4E28-9040-FDD55FF6A806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AB92200-8F53-4CBD-B7AF-2BB4412E37AA}" type="pres">
      <dgm:prSet presAssocID="{23C829B8-67E2-4E28-9040-FDD55FF6A806}" presName="negativeSpace" presStyleCnt="0"/>
      <dgm:spPr/>
    </dgm:pt>
    <dgm:pt modelId="{74613BFA-9321-4890-A73E-0368D911BC2C}" type="pres">
      <dgm:prSet presAssocID="{23C829B8-67E2-4E28-9040-FDD55FF6A806}" presName="childText" presStyleLbl="conFgAcc1" presStyleIdx="1" presStyleCnt="7">
        <dgm:presLayoutVars>
          <dgm:bulletEnabled val="1"/>
        </dgm:presLayoutVars>
      </dgm:prSet>
      <dgm:spPr>
        <a:ln>
          <a:solidFill>
            <a:srgbClr val="00B0F0"/>
          </a:solidFill>
        </a:ln>
      </dgm:spPr>
      <dgm:t>
        <a:bodyPr/>
        <a:lstStyle/>
        <a:p>
          <a:endParaRPr lang="tr-TR"/>
        </a:p>
      </dgm:t>
    </dgm:pt>
    <dgm:pt modelId="{3CB35D9F-FD30-4451-BBF4-A6B361FAF156}" type="pres">
      <dgm:prSet presAssocID="{A2152460-45C8-4D26-B0B4-2F23BF21D3DE}" presName="spaceBetweenRectangles" presStyleCnt="0"/>
      <dgm:spPr/>
    </dgm:pt>
    <dgm:pt modelId="{8B0CE1D7-C8CA-41ED-85A2-CC9173FEBF41}" type="pres">
      <dgm:prSet presAssocID="{6462A359-B89D-499B-A746-71F1FC21A0F2}" presName="parentLin" presStyleCnt="0"/>
      <dgm:spPr/>
    </dgm:pt>
    <dgm:pt modelId="{77B5AB2F-DA82-4439-992B-B9DA45846376}" type="pres">
      <dgm:prSet presAssocID="{6462A359-B89D-499B-A746-71F1FC21A0F2}" presName="parentLeftMargin" presStyleLbl="node1" presStyleIdx="1" presStyleCnt="7"/>
      <dgm:spPr/>
      <dgm:t>
        <a:bodyPr/>
        <a:lstStyle/>
        <a:p>
          <a:endParaRPr lang="tr-TR"/>
        </a:p>
      </dgm:t>
    </dgm:pt>
    <dgm:pt modelId="{E87A0EC6-E2D9-4C7A-8BFB-BF01D27EEF7C}" type="pres">
      <dgm:prSet presAssocID="{6462A359-B89D-499B-A746-71F1FC21A0F2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13DDB06-8783-4EB9-8395-8691F3D19314}" type="pres">
      <dgm:prSet presAssocID="{6462A359-B89D-499B-A746-71F1FC21A0F2}" presName="negativeSpace" presStyleCnt="0"/>
      <dgm:spPr/>
    </dgm:pt>
    <dgm:pt modelId="{8C9E19F5-B732-41C0-B6BB-1C3187595E6E}" type="pres">
      <dgm:prSet presAssocID="{6462A359-B89D-499B-A746-71F1FC21A0F2}" presName="childText" presStyleLbl="conFgAcc1" presStyleIdx="2" presStyleCnt="7">
        <dgm:presLayoutVars>
          <dgm:bulletEnabled val="1"/>
        </dgm:presLayoutVars>
      </dgm:prSet>
      <dgm:spPr>
        <a:ln>
          <a:solidFill>
            <a:srgbClr val="00B0F0"/>
          </a:solidFill>
        </a:ln>
      </dgm:spPr>
      <dgm:t>
        <a:bodyPr/>
        <a:lstStyle/>
        <a:p>
          <a:endParaRPr lang="tr-TR"/>
        </a:p>
      </dgm:t>
    </dgm:pt>
    <dgm:pt modelId="{95B27C80-F187-4A95-AA45-5AF2DB8A44C8}" type="pres">
      <dgm:prSet presAssocID="{AA859F29-287D-4880-9503-3DEE7B7E5DF2}" presName="spaceBetweenRectangles" presStyleCnt="0"/>
      <dgm:spPr/>
    </dgm:pt>
    <dgm:pt modelId="{C171F3BA-40A2-4E5C-A9A1-5B4A9B7404C2}" type="pres">
      <dgm:prSet presAssocID="{40B2EA1C-5934-4CBD-ADAB-1DD9E12C1513}" presName="parentLin" presStyleCnt="0"/>
      <dgm:spPr/>
    </dgm:pt>
    <dgm:pt modelId="{B01025A3-86AD-49F5-9E6D-DFAFF38E22BA}" type="pres">
      <dgm:prSet presAssocID="{40B2EA1C-5934-4CBD-ADAB-1DD9E12C1513}" presName="parentLeftMargin" presStyleLbl="node1" presStyleIdx="2" presStyleCnt="7"/>
      <dgm:spPr/>
      <dgm:t>
        <a:bodyPr/>
        <a:lstStyle/>
        <a:p>
          <a:endParaRPr lang="tr-TR"/>
        </a:p>
      </dgm:t>
    </dgm:pt>
    <dgm:pt modelId="{2E5905CA-9B2C-4249-ADA9-8A7A450B865D}" type="pres">
      <dgm:prSet presAssocID="{40B2EA1C-5934-4CBD-ADAB-1DD9E12C1513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11FA2E0-68B4-49CF-BA89-C7D72F133A15}" type="pres">
      <dgm:prSet presAssocID="{40B2EA1C-5934-4CBD-ADAB-1DD9E12C1513}" presName="negativeSpace" presStyleCnt="0"/>
      <dgm:spPr/>
    </dgm:pt>
    <dgm:pt modelId="{EA5A88AC-B292-475E-BF2F-7D405B513837}" type="pres">
      <dgm:prSet presAssocID="{40B2EA1C-5934-4CBD-ADAB-1DD9E12C1513}" presName="childText" presStyleLbl="conFgAcc1" presStyleIdx="3" presStyleCnt="7">
        <dgm:presLayoutVars>
          <dgm:bulletEnabled val="1"/>
        </dgm:presLayoutVars>
      </dgm:prSet>
      <dgm:spPr>
        <a:ln>
          <a:solidFill>
            <a:srgbClr val="00B0F0"/>
          </a:solidFill>
        </a:ln>
      </dgm:spPr>
      <dgm:t>
        <a:bodyPr/>
        <a:lstStyle/>
        <a:p>
          <a:endParaRPr lang="tr-TR"/>
        </a:p>
      </dgm:t>
    </dgm:pt>
    <dgm:pt modelId="{A12186CD-CB57-4AFF-B0A8-6FEC6D3A326F}" type="pres">
      <dgm:prSet presAssocID="{A18484A6-4678-4FEC-8046-5E8044D2AF96}" presName="spaceBetweenRectangles" presStyleCnt="0"/>
      <dgm:spPr/>
    </dgm:pt>
    <dgm:pt modelId="{CECE390E-1D3B-46B6-8D70-3992AC3853E5}" type="pres">
      <dgm:prSet presAssocID="{23430FAA-7AEB-4BB8-B3B7-ED7ED2BFF9D0}" presName="parentLin" presStyleCnt="0"/>
      <dgm:spPr/>
    </dgm:pt>
    <dgm:pt modelId="{0F8D2C1C-84E1-42D7-ADDF-65963923B270}" type="pres">
      <dgm:prSet presAssocID="{23430FAA-7AEB-4BB8-B3B7-ED7ED2BFF9D0}" presName="parentLeftMargin" presStyleLbl="node1" presStyleIdx="3" presStyleCnt="7"/>
      <dgm:spPr/>
      <dgm:t>
        <a:bodyPr/>
        <a:lstStyle/>
        <a:p>
          <a:endParaRPr lang="tr-TR"/>
        </a:p>
      </dgm:t>
    </dgm:pt>
    <dgm:pt modelId="{4619EBB9-773F-467E-8410-33D7CBB94EB9}" type="pres">
      <dgm:prSet presAssocID="{23430FAA-7AEB-4BB8-B3B7-ED7ED2BFF9D0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0532B6E-1CFB-4F74-989F-8C23C930E7F2}" type="pres">
      <dgm:prSet presAssocID="{23430FAA-7AEB-4BB8-B3B7-ED7ED2BFF9D0}" presName="negativeSpace" presStyleCnt="0"/>
      <dgm:spPr/>
    </dgm:pt>
    <dgm:pt modelId="{0FCD5B7C-F060-465E-BE9A-4013F5406EFF}" type="pres">
      <dgm:prSet presAssocID="{23430FAA-7AEB-4BB8-B3B7-ED7ED2BFF9D0}" presName="childText" presStyleLbl="conFgAcc1" presStyleIdx="4" presStyleCnt="7">
        <dgm:presLayoutVars>
          <dgm:bulletEnabled val="1"/>
        </dgm:presLayoutVars>
      </dgm:prSet>
      <dgm:spPr>
        <a:ln>
          <a:solidFill>
            <a:srgbClr val="00B0F0"/>
          </a:solidFill>
        </a:ln>
      </dgm:spPr>
      <dgm:t>
        <a:bodyPr/>
        <a:lstStyle/>
        <a:p>
          <a:endParaRPr lang="tr-TR"/>
        </a:p>
      </dgm:t>
    </dgm:pt>
    <dgm:pt modelId="{A483743E-FDD7-48CD-AA95-1FB7DB239290}" type="pres">
      <dgm:prSet presAssocID="{21410B0D-2642-44D3-8CFF-885E1E00AF18}" presName="spaceBetweenRectangles" presStyleCnt="0"/>
      <dgm:spPr/>
    </dgm:pt>
    <dgm:pt modelId="{2B3E7704-19B1-42F8-90B0-DDDDD1F8503F}" type="pres">
      <dgm:prSet presAssocID="{037D0AC4-0016-4DA8-A5BD-3160EF7AF833}" presName="parentLin" presStyleCnt="0"/>
      <dgm:spPr/>
    </dgm:pt>
    <dgm:pt modelId="{64A9909F-6E49-455B-850B-0563F33A1CAB}" type="pres">
      <dgm:prSet presAssocID="{037D0AC4-0016-4DA8-A5BD-3160EF7AF833}" presName="parentLeftMargin" presStyleLbl="node1" presStyleIdx="4" presStyleCnt="7"/>
      <dgm:spPr/>
      <dgm:t>
        <a:bodyPr/>
        <a:lstStyle/>
        <a:p>
          <a:endParaRPr lang="tr-TR"/>
        </a:p>
      </dgm:t>
    </dgm:pt>
    <dgm:pt modelId="{327CE2FA-4DA3-4468-B199-7448932483CE}" type="pres">
      <dgm:prSet presAssocID="{037D0AC4-0016-4DA8-A5BD-3160EF7AF833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6C0D3DC-E21F-44DE-8928-67CB4729275E}" type="pres">
      <dgm:prSet presAssocID="{037D0AC4-0016-4DA8-A5BD-3160EF7AF833}" presName="negativeSpace" presStyleCnt="0"/>
      <dgm:spPr/>
    </dgm:pt>
    <dgm:pt modelId="{344E770F-0931-405D-B281-A1620FFABE0A}" type="pres">
      <dgm:prSet presAssocID="{037D0AC4-0016-4DA8-A5BD-3160EF7AF833}" presName="childText" presStyleLbl="conFgAcc1" presStyleIdx="5" presStyleCnt="7">
        <dgm:presLayoutVars>
          <dgm:bulletEnabled val="1"/>
        </dgm:presLayoutVars>
      </dgm:prSet>
      <dgm:spPr>
        <a:ln>
          <a:solidFill>
            <a:srgbClr val="00B0F0"/>
          </a:solidFill>
        </a:ln>
      </dgm:spPr>
      <dgm:t>
        <a:bodyPr/>
        <a:lstStyle/>
        <a:p>
          <a:endParaRPr lang="tr-TR"/>
        </a:p>
      </dgm:t>
    </dgm:pt>
    <dgm:pt modelId="{7FE375E5-4210-4CE6-9A99-D9451C163DB1}" type="pres">
      <dgm:prSet presAssocID="{CC8B292A-C40E-49F2-8B63-ABA22C6640E3}" presName="spaceBetweenRectangles" presStyleCnt="0"/>
      <dgm:spPr/>
    </dgm:pt>
    <dgm:pt modelId="{E66F8D8A-0765-4944-ABAB-AAD6642A28C9}" type="pres">
      <dgm:prSet presAssocID="{A4266CF7-1AF7-4590-A1E8-A15B296EED38}" presName="parentLin" presStyleCnt="0"/>
      <dgm:spPr/>
    </dgm:pt>
    <dgm:pt modelId="{FC61F545-A74C-47C5-8615-D41A7695F77A}" type="pres">
      <dgm:prSet presAssocID="{A4266CF7-1AF7-4590-A1E8-A15B296EED38}" presName="parentLeftMargin" presStyleLbl="node1" presStyleIdx="5" presStyleCnt="7"/>
      <dgm:spPr/>
      <dgm:t>
        <a:bodyPr/>
        <a:lstStyle/>
        <a:p>
          <a:endParaRPr lang="tr-TR"/>
        </a:p>
      </dgm:t>
    </dgm:pt>
    <dgm:pt modelId="{3D452854-2FE8-41A7-A342-60F333C254E5}" type="pres">
      <dgm:prSet presAssocID="{A4266CF7-1AF7-4590-A1E8-A15B296EED38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469B888-DFD9-42D8-BDD5-F133CC5B0DF1}" type="pres">
      <dgm:prSet presAssocID="{A4266CF7-1AF7-4590-A1E8-A15B296EED38}" presName="negativeSpace" presStyleCnt="0"/>
      <dgm:spPr/>
    </dgm:pt>
    <dgm:pt modelId="{77A96186-7E01-4A2F-8486-D9CF464DD362}" type="pres">
      <dgm:prSet presAssocID="{A4266CF7-1AF7-4590-A1E8-A15B296EED38}" presName="childText" presStyleLbl="conFgAcc1" presStyleIdx="6" presStyleCnt="7">
        <dgm:presLayoutVars>
          <dgm:bulletEnabled val="1"/>
        </dgm:presLayoutVars>
      </dgm:prSet>
      <dgm:spPr>
        <a:ln>
          <a:solidFill>
            <a:srgbClr val="00B0F0"/>
          </a:solidFill>
        </a:ln>
      </dgm:spPr>
      <dgm:t>
        <a:bodyPr/>
        <a:lstStyle/>
        <a:p>
          <a:endParaRPr lang="tr-TR"/>
        </a:p>
      </dgm:t>
    </dgm:pt>
  </dgm:ptLst>
  <dgm:cxnLst>
    <dgm:cxn modelId="{A24F00D5-68B3-445D-B169-6D05F73F980B}" srcId="{C5CC4088-AC79-40BF-BEBE-F341A8A3DA8E}" destId="{10A4FD6C-9A4D-46AB-A8BF-AED5309CD637}" srcOrd="0" destOrd="0" parTransId="{74EB5E15-4853-4DE9-B64C-05EC65D32202}" sibTransId="{A7627F10-919E-42E4-BFF8-2CC1F97F3BC3}"/>
    <dgm:cxn modelId="{39E3C563-2011-4D20-A395-9A0655935FF3}" srcId="{C5CC4088-AC79-40BF-BEBE-F341A8A3DA8E}" destId="{23430FAA-7AEB-4BB8-B3B7-ED7ED2BFF9D0}" srcOrd="4" destOrd="0" parTransId="{C18D20DF-F4F6-41AD-8D4C-406F5C0547DB}" sibTransId="{21410B0D-2642-44D3-8CFF-885E1E00AF18}"/>
    <dgm:cxn modelId="{96EBD90A-D7D0-4A5A-9CEB-2EE50B407B69}" srcId="{C5CC4088-AC79-40BF-BEBE-F341A8A3DA8E}" destId="{037D0AC4-0016-4DA8-A5BD-3160EF7AF833}" srcOrd="5" destOrd="0" parTransId="{27D3DD10-A499-4B75-A54A-9680035B2EBE}" sibTransId="{CC8B292A-C40E-49F2-8B63-ABA22C6640E3}"/>
    <dgm:cxn modelId="{5E6A27B8-8604-41A6-9052-7DC1CCC14810}" type="presOf" srcId="{A4266CF7-1AF7-4590-A1E8-A15B296EED38}" destId="{3D452854-2FE8-41A7-A342-60F333C254E5}" srcOrd="1" destOrd="0" presId="urn:microsoft.com/office/officeart/2005/8/layout/list1"/>
    <dgm:cxn modelId="{E6C255D5-DF30-421C-AAC3-69AC36706C27}" type="presOf" srcId="{23C829B8-67E2-4E28-9040-FDD55FF6A806}" destId="{04AA8DA2-973B-4DBE-BE6C-28CCEA5AC9F4}" srcOrd="0" destOrd="0" presId="urn:microsoft.com/office/officeart/2005/8/layout/list1"/>
    <dgm:cxn modelId="{18FB6695-1597-499B-B3EC-38CA2C659B72}" srcId="{C5CC4088-AC79-40BF-BEBE-F341A8A3DA8E}" destId="{6462A359-B89D-499B-A746-71F1FC21A0F2}" srcOrd="2" destOrd="0" parTransId="{175BE8BD-9F7E-4661-ACE0-758B43BCF6B2}" sibTransId="{AA859F29-287D-4880-9503-3DEE7B7E5DF2}"/>
    <dgm:cxn modelId="{018DEC59-A34F-4203-B981-1CDBD3A6A7E9}" type="presOf" srcId="{6462A359-B89D-499B-A746-71F1FC21A0F2}" destId="{E87A0EC6-E2D9-4C7A-8BFB-BF01D27EEF7C}" srcOrd="1" destOrd="0" presId="urn:microsoft.com/office/officeart/2005/8/layout/list1"/>
    <dgm:cxn modelId="{95971539-BDFF-46AF-85D0-A7A09B3F8BFC}" type="presOf" srcId="{6462A359-B89D-499B-A746-71F1FC21A0F2}" destId="{77B5AB2F-DA82-4439-992B-B9DA45846376}" srcOrd="0" destOrd="0" presId="urn:microsoft.com/office/officeart/2005/8/layout/list1"/>
    <dgm:cxn modelId="{A9A09049-49A5-437A-B9B2-068CE567939C}" type="presOf" srcId="{23430FAA-7AEB-4BB8-B3B7-ED7ED2BFF9D0}" destId="{0F8D2C1C-84E1-42D7-ADDF-65963923B270}" srcOrd="0" destOrd="0" presId="urn:microsoft.com/office/officeart/2005/8/layout/list1"/>
    <dgm:cxn modelId="{9A9BD739-3118-4EFB-9001-62D92894C558}" type="presOf" srcId="{40B2EA1C-5934-4CBD-ADAB-1DD9E12C1513}" destId="{B01025A3-86AD-49F5-9E6D-DFAFF38E22BA}" srcOrd="0" destOrd="0" presId="urn:microsoft.com/office/officeart/2005/8/layout/list1"/>
    <dgm:cxn modelId="{27A10666-86E3-4CE8-92E6-A2A908819AED}" type="presOf" srcId="{10A4FD6C-9A4D-46AB-A8BF-AED5309CD637}" destId="{10BF31E9-6F32-4541-B09D-363FF8A0C935}" srcOrd="0" destOrd="0" presId="urn:microsoft.com/office/officeart/2005/8/layout/list1"/>
    <dgm:cxn modelId="{8F93A1EA-2CD6-4F26-9651-DDA9605C154D}" type="presOf" srcId="{A4266CF7-1AF7-4590-A1E8-A15B296EED38}" destId="{FC61F545-A74C-47C5-8615-D41A7695F77A}" srcOrd="0" destOrd="0" presId="urn:microsoft.com/office/officeart/2005/8/layout/list1"/>
    <dgm:cxn modelId="{769C03E3-8B16-4640-8133-3A3E6FC08918}" type="presOf" srcId="{10A4FD6C-9A4D-46AB-A8BF-AED5309CD637}" destId="{BBEBCDE6-1192-4D86-977B-68F886E677F1}" srcOrd="1" destOrd="0" presId="urn:microsoft.com/office/officeart/2005/8/layout/list1"/>
    <dgm:cxn modelId="{C8164618-89C0-490A-A823-73B22131FFD3}" type="presOf" srcId="{C5CC4088-AC79-40BF-BEBE-F341A8A3DA8E}" destId="{B802359C-F8EB-4F71-A72B-07774E70E6A5}" srcOrd="0" destOrd="0" presId="urn:microsoft.com/office/officeart/2005/8/layout/list1"/>
    <dgm:cxn modelId="{5069B407-D0FA-4A74-8FA1-AD0A753C5430}" srcId="{C5CC4088-AC79-40BF-BEBE-F341A8A3DA8E}" destId="{A4266CF7-1AF7-4590-A1E8-A15B296EED38}" srcOrd="6" destOrd="0" parTransId="{6B2B989F-B361-4009-998D-93FDE0467859}" sibTransId="{FC3E305E-215F-4A3E-90BB-7B38B3A271F7}"/>
    <dgm:cxn modelId="{3C60A830-92AB-4E0B-B1EA-3627056ACAB1}" type="presOf" srcId="{40B2EA1C-5934-4CBD-ADAB-1DD9E12C1513}" destId="{2E5905CA-9B2C-4249-ADA9-8A7A450B865D}" srcOrd="1" destOrd="0" presId="urn:microsoft.com/office/officeart/2005/8/layout/list1"/>
    <dgm:cxn modelId="{247E9443-8CDB-4C31-9037-B8A8032E98AC}" type="presOf" srcId="{23430FAA-7AEB-4BB8-B3B7-ED7ED2BFF9D0}" destId="{4619EBB9-773F-467E-8410-33D7CBB94EB9}" srcOrd="1" destOrd="0" presId="urn:microsoft.com/office/officeart/2005/8/layout/list1"/>
    <dgm:cxn modelId="{FEDD5900-D383-42DC-8FDC-6B3CD8396B96}" type="presOf" srcId="{037D0AC4-0016-4DA8-A5BD-3160EF7AF833}" destId="{327CE2FA-4DA3-4468-B199-7448932483CE}" srcOrd="1" destOrd="0" presId="urn:microsoft.com/office/officeart/2005/8/layout/list1"/>
    <dgm:cxn modelId="{59AAAF64-44F9-4704-B140-147472C7BF60}" srcId="{C5CC4088-AC79-40BF-BEBE-F341A8A3DA8E}" destId="{40B2EA1C-5934-4CBD-ADAB-1DD9E12C1513}" srcOrd="3" destOrd="0" parTransId="{0EA32018-9290-4823-B69C-6CB40D8589C6}" sibTransId="{A18484A6-4678-4FEC-8046-5E8044D2AF96}"/>
    <dgm:cxn modelId="{C679B617-C8D6-4C84-A80B-92C211248FAB}" type="presOf" srcId="{037D0AC4-0016-4DA8-A5BD-3160EF7AF833}" destId="{64A9909F-6E49-455B-850B-0563F33A1CAB}" srcOrd="0" destOrd="0" presId="urn:microsoft.com/office/officeart/2005/8/layout/list1"/>
    <dgm:cxn modelId="{41FF835B-02E5-46EB-817F-9E9D3D9F7615}" type="presOf" srcId="{23C829B8-67E2-4E28-9040-FDD55FF6A806}" destId="{54744C15-0EC9-4108-AFEF-D822EFDE634D}" srcOrd="1" destOrd="0" presId="urn:microsoft.com/office/officeart/2005/8/layout/list1"/>
    <dgm:cxn modelId="{3501FBEA-4F90-41BF-90FE-C5F00E7BE6F2}" srcId="{C5CC4088-AC79-40BF-BEBE-F341A8A3DA8E}" destId="{23C829B8-67E2-4E28-9040-FDD55FF6A806}" srcOrd="1" destOrd="0" parTransId="{60724427-7872-46AF-84EC-7538933D21BD}" sibTransId="{A2152460-45C8-4D26-B0B4-2F23BF21D3DE}"/>
    <dgm:cxn modelId="{D330E4A5-D955-4EEB-A974-12D16749973B}" type="presParOf" srcId="{B802359C-F8EB-4F71-A72B-07774E70E6A5}" destId="{09D94FA5-86F4-47E0-95DA-60C25A33DEC2}" srcOrd="0" destOrd="0" presId="urn:microsoft.com/office/officeart/2005/8/layout/list1"/>
    <dgm:cxn modelId="{5082C93F-D94E-4255-8CE1-C26DE477C5AF}" type="presParOf" srcId="{09D94FA5-86F4-47E0-95DA-60C25A33DEC2}" destId="{10BF31E9-6F32-4541-B09D-363FF8A0C935}" srcOrd="0" destOrd="0" presId="urn:microsoft.com/office/officeart/2005/8/layout/list1"/>
    <dgm:cxn modelId="{EB91C961-6BA5-4ED0-96C6-4CC965ED8123}" type="presParOf" srcId="{09D94FA5-86F4-47E0-95DA-60C25A33DEC2}" destId="{BBEBCDE6-1192-4D86-977B-68F886E677F1}" srcOrd="1" destOrd="0" presId="urn:microsoft.com/office/officeart/2005/8/layout/list1"/>
    <dgm:cxn modelId="{B30F144B-658C-4F1D-B0AC-2073674C50AB}" type="presParOf" srcId="{B802359C-F8EB-4F71-A72B-07774E70E6A5}" destId="{1D33F2F8-C1B8-41DD-82FC-127F7D4512CC}" srcOrd="1" destOrd="0" presId="urn:microsoft.com/office/officeart/2005/8/layout/list1"/>
    <dgm:cxn modelId="{1F78BB1B-DDF1-4A63-80B6-EE21AC5FA17A}" type="presParOf" srcId="{B802359C-F8EB-4F71-A72B-07774E70E6A5}" destId="{CC223950-BD79-4DCD-9062-65452EDF7492}" srcOrd="2" destOrd="0" presId="urn:microsoft.com/office/officeart/2005/8/layout/list1"/>
    <dgm:cxn modelId="{70A4B5BA-1482-4584-AA79-D67833F50E70}" type="presParOf" srcId="{B802359C-F8EB-4F71-A72B-07774E70E6A5}" destId="{E8408C4C-74B6-4374-A36D-3651F080C4FD}" srcOrd="3" destOrd="0" presId="urn:microsoft.com/office/officeart/2005/8/layout/list1"/>
    <dgm:cxn modelId="{8ACB7876-BF50-4CAB-9E30-174822FB05DF}" type="presParOf" srcId="{B802359C-F8EB-4F71-A72B-07774E70E6A5}" destId="{B44A16FC-19EF-4D7A-81FA-0232555D07B3}" srcOrd="4" destOrd="0" presId="urn:microsoft.com/office/officeart/2005/8/layout/list1"/>
    <dgm:cxn modelId="{64D7F14F-4742-49EB-92AE-045D21C6CBF7}" type="presParOf" srcId="{B44A16FC-19EF-4D7A-81FA-0232555D07B3}" destId="{04AA8DA2-973B-4DBE-BE6C-28CCEA5AC9F4}" srcOrd="0" destOrd="0" presId="urn:microsoft.com/office/officeart/2005/8/layout/list1"/>
    <dgm:cxn modelId="{DD5843A4-9E8F-42BC-91AC-2A4C7C518E02}" type="presParOf" srcId="{B44A16FC-19EF-4D7A-81FA-0232555D07B3}" destId="{54744C15-0EC9-4108-AFEF-D822EFDE634D}" srcOrd="1" destOrd="0" presId="urn:microsoft.com/office/officeart/2005/8/layout/list1"/>
    <dgm:cxn modelId="{43EF4353-9698-4013-ABDC-1843F657A063}" type="presParOf" srcId="{B802359C-F8EB-4F71-A72B-07774E70E6A5}" destId="{3AB92200-8F53-4CBD-B7AF-2BB4412E37AA}" srcOrd="5" destOrd="0" presId="urn:microsoft.com/office/officeart/2005/8/layout/list1"/>
    <dgm:cxn modelId="{46A0C30D-CE03-4C7C-AAC1-F239438F51B7}" type="presParOf" srcId="{B802359C-F8EB-4F71-A72B-07774E70E6A5}" destId="{74613BFA-9321-4890-A73E-0368D911BC2C}" srcOrd="6" destOrd="0" presId="urn:microsoft.com/office/officeart/2005/8/layout/list1"/>
    <dgm:cxn modelId="{69BB38A2-BE5F-4465-8E4F-0BCE6FE902B2}" type="presParOf" srcId="{B802359C-F8EB-4F71-A72B-07774E70E6A5}" destId="{3CB35D9F-FD30-4451-BBF4-A6B361FAF156}" srcOrd="7" destOrd="0" presId="urn:microsoft.com/office/officeart/2005/8/layout/list1"/>
    <dgm:cxn modelId="{662F739E-701D-4779-8BEA-CF98AC4F0C3D}" type="presParOf" srcId="{B802359C-F8EB-4F71-A72B-07774E70E6A5}" destId="{8B0CE1D7-C8CA-41ED-85A2-CC9173FEBF41}" srcOrd="8" destOrd="0" presId="urn:microsoft.com/office/officeart/2005/8/layout/list1"/>
    <dgm:cxn modelId="{63862DCB-16A1-4F96-89DA-CA7A4815F1F4}" type="presParOf" srcId="{8B0CE1D7-C8CA-41ED-85A2-CC9173FEBF41}" destId="{77B5AB2F-DA82-4439-992B-B9DA45846376}" srcOrd="0" destOrd="0" presId="urn:microsoft.com/office/officeart/2005/8/layout/list1"/>
    <dgm:cxn modelId="{B1F27A93-F258-4BF1-BDB4-485E97796172}" type="presParOf" srcId="{8B0CE1D7-C8CA-41ED-85A2-CC9173FEBF41}" destId="{E87A0EC6-E2D9-4C7A-8BFB-BF01D27EEF7C}" srcOrd="1" destOrd="0" presId="urn:microsoft.com/office/officeart/2005/8/layout/list1"/>
    <dgm:cxn modelId="{BFB0A178-7EE4-451C-A1A4-779CC6D425E5}" type="presParOf" srcId="{B802359C-F8EB-4F71-A72B-07774E70E6A5}" destId="{813DDB06-8783-4EB9-8395-8691F3D19314}" srcOrd="9" destOrd="0" presId="urn:microsoft.com/office/officeart/2005/8/layout/list1"/>
    <dgm:cxn modelId="{4B0C85D4-EE76-4892-8396-21C9CB0F8B0D}" type="presParOf" srcId="{B802359C-F8EB-4F71-A72B-07774E70E6A5}" destId="{8C9E19F5-B732-41C0-B6BB-1C3187595E6E}" srcOrd="10" destOrd="0" presId="urn:microsoft.com/office/officeart/2005/8/layout/list1"/>
    <dgm:cxn modelId="{48E95461-10F4-4714-9498-6364DE5F1806}" type="presParOf" srcId="{B802359C-F8EB-4F71-A72B-07774E70E6A5}" destId="{95B27C80-F187-4A95-AA45-5AF2DB8A44C8}" srcOrd="11" destOrd="0" presId="urn:microsoft.com/office/officeart/2005/8/layout/list1"/>
    <dgm:cxn modelId="{9AB4DD52-959A-4DFD-941D-F945F26612FB}" type="presParOf" srcId="{B802359C-F8EB-4F71-A72B-07774E70E6A5}" destId="{C171F3BA-40A2-4E5C-A9A1-5B4A9B7404C2}" srcOrd="12" destOrd="0" presId="urn:microsoft.com/office/officeart/2005/8/layout/list1"/>
    <dgm:cxn modelId="{A01DEB56-6C3F-422E-8980-4138BB1E8A2F}" type="presParOf" srcId="{C171F3BA-40A2-4E5C-A9A1-5B4A9B7404C2}" destId="{B01025A3-86AD-49F5-9E6D-DFAFF38E22BA}" srcOrd="0" destOrd="0" presId="urn:microsoft.com/office/officeart/2005/8/layout/list1"/>
    <dgm:cxn modelId="{49FA7DEE-2C88-44A2-AFB5-C60E875E204D}" type="presParOf" srcId="{C171F3BA-40A2-4E5C-A9A1-5B4A9B7404C2}" destId="{2E5905CA-9B2C-4249-ADA9-8A7A450B865D}" srcOrd="1" destOrd="0" presId="urn:microsoft.com/office/officeart/2005/8/layout/list1"/>
    <dgm:cxn modelId="{054B999A-C77C-4E10-A8E5-4AD1C63426F2}" type="presParOf" srcId="{B802359C-F8EB-4F71-A72B-07774E70E6A5}" destId="{111FA2E0-68B4-49CF-BA89-C7D72F133A15}" srcOrd="13" destOrd="0" presId="urn:microsoft.com/office/officeart/2005/8/layout/list1"/>
    <dgm:cxn modelId="{74F9F502-3E8F-4C60-8260-4177CD401A61}" type="presParOf" srcId="{B802359C-F8EB-4F71-A72B-07774E70E6A5}" destId="{EA5A88AC-B292-475E-BF2F-7D405B513837}" srcOrd="14" destOrd="0" presId="urn:microsoft.com/office/officeart/2005/8/layout/list1"/>
    <dgm:cxn modelId="{6C48232A-E8B6-49C2-BD26-5124C46CFE51}" type="presParOf" srcId="{B802359C-F8EB-4F71-A72B-07774E70E6A5}" destId="{A12186CD-CB57-4AFF-B0A8-6FEC6D3A326F}" srcOrd="15" destOrd="0" presId="urn:microsoft.com/office/officeart/2005/8/layout/list1"/>
    <dgm:cxn modelId="{9151D9E3-278B-443A-8242-B37838EBA95D}" type="presParOf" srcId="{B802359C-F8EB-4F71-A72B-07774E70E6A5}" destId="{CECE390E-1D3B-46B6-8D70-3992AC3853E5}" srcOrd="16" destOrd="0" presId="urn:microsoft.com/office/officeart/2005/8/layout/list1"/>
    <dgm:cxn modelId="{9D53866C-9157-4F4F-A192-D5ECECA4CCF0}" type="presParOf" srcId="{CECE390E-1D3B-46B6-8D70-3992AC3853E5}" destId="{0F8D2C1C-84E1-42D7-ADDF-65963923B270}" srcOrd="0" destOrd="0" presId="urn:microsoft.com/office/officeart/2005/8/layout/list1"/>
    <dgm:cxn modelId="{C0B93DEC-3537-4928-8B67-FAFF5E8C8EC8}" type="presParOf" srcId="{CECE390E-1D3B-46B6-8D70-3992AC3853E5}" destId="{4619EBB9-773F-467E-8410-33D7CBB94EB9}" srcOrd="1" destOrd="0" presId="urn:microsoft.com/office/officeart/2005/8/layout/list1"/>
    <dgm:cxn modelId="{505EBAD2-C96F-4951-B1A8-4C17D9040821}" type="presParOf" srcId="{B802359C-F8EB-4F71-A72B-07774E70E6A5}" destId="{D0532B6E-1CFB-4F74-989F-8C23C930E7F2}" srcOrd="17" destOrd="0" presId="urn:microsoft.com/office/officeart/2005/8/layout/list1"/>
    <dgm:cxn modelId="{D3FFA2E3-2617-4F51-A9CA-EEF869D8012C}" type="presParOf" srcId="{B802359C-F8EB-4F71-A72B-07774E70E6A5}" destId="{0FCD5B7C-F060-465E-BE9A-4013F5406EFF}" srcOrd="18" destOrd="0" presId="urn:microsoft.com/office/officeart/2005/8/layout/list1"/>
    <dgm:cxn modelId="{BB4EF40D-49AB-4E34-9EDA-DD1AE6F538EE}" type="presParOf" srcId="{B802359C-F8EB-4F71-A72B-07774E70E6A5}" destId="{A483743E-FDD7-48CD-AA95-1FB7DB239290}" srcOrd="19" destOrd="0" presId="urn:microsoft.com/office/officeart/2005/8/layout/list1"/>
    <dgm:cxn modelId="{2826D709-0529-4792-A90C-0B55B8BC03F9}" type="presParOf" srcId="{B802359C-F8EB-4F71-A72B-07774E70E6A5}" destId="{2B3E7704-19B1-42F8-90B0-DDDDD1F8503F}" srcOrd="20" destOrd="0" presId="urn:microsoft.com/office/officeart/2005/8/layout/list1"/>
    <dgm:cxn modelId="{14AE1020-978A-4E71-8EF9-FE06DD0CD6CB}" type="presParOf" srcId="{2B3E7704-19B1-42F8-90B0-DDDDD1F8503F}" destId="{64A9909F-6E49-455B-850B-0563F33A1CAB}" srcOrd="0" destOrd="0" presId="urn:microsoft.com/office/officeart/2005/8/layout/list1"/>
    <dgm:cxn modelId="{466E7A4F-43A3-4359-AAD8-24A8573E41AA}" type="presParOf" srcId="{2B3E7704-19B1-42F8-90B0-DDDDD1F8503F}" destId="{327CE2FA-4DA3-4468-B199-7448932483CE}" srcOrd="1" destOrd="0" presId="urn:microsoft.com/office/officeart/2005/8/layout/list1"/>
    <dgm:cxn modelId="{B48AA80B-4709-4F09-B5DF-6352CC22088D}" type="presParOf" srcId="{B802359C-F8EB-4F71-A72B-07774E70E6A5}" destId="{D6C0D3DC-E21F-44DE-8928-67CB4729275E}" srcOrd="21" destOrd="0" presId="urn:microsoft.com/office/officeart/2005/8/layout/list1"/>
    <dgm:cxn modelId="{D5C6DE1A-F5A3-4529-8444-C4A468365DF5}" type="presParOf" srcId="{B802359C-F8EB-4F71-A72B-07774E70E6A5}" destId="{344E770F-0931-405D-B281-A1620FFABE0A}" srcOrd="22" destOrd="0" presId="urn:microsoft.com/office/officeart/2005/8/layout/list1"/>
    <dgm:cxn modelId="{C61698ED-B2C3-458E-AF4C-7AAAE9252FD5}" type="presParOf" srcId="{B802359C-F8EB-4F71-A72B-07774E70E6A5}" destId="{7FE375E5-4210-4CE6-9A99-D9451C163DB1}" srcOrd="23" destOrd="0" presId="urn:microsoft.com/office/officeart/2005/8/layout/list1"/>
    <dgm:cxn modelId="{D178EEB3-7D15-4EFE-98EB-CA8FA3E1443E}" type="presParOf" srcId="{B802359C-F8EB-4F71-A72B-07774E70E6A5}" destId="{E66F8D8A-0765-4944-ABAB-AAD6642A28C9}" srcOrd="24" destOrd="0" presId="urn:microsoft.com/office/officeart/2005/8/layout/list1"/>
    <dgm:cxn modelId="{28727679-2C6F-4A43-AB20-2DE0A7CA2BAC}" type="presParOf" srcId="{E66F8D8A-0765-4944-ABAB-AAD6642A28C9}" destId="{FC61F545-A74C-47C5-8615-D41A7695F77A}" srcOrd="0" destOrd="0" presId="urn:microsoft.com/office/officeart/2005/8/layout/list1"/>
    <dgm:cxn modelId="{A167B474-37F6-4E95-B27A-509D70F713BF}" type="presParOf" srcId="{E66F8D8A-0765-4944-ABAB-AAD6642A28C9}" destId="{3D452854-2FE8-41A7-A342-60F333C254E5}" srcOrd="1" destOrd="0" presId="urn:microsoft.com/office/officeart/2005/8/layout/list1"/>
    <dgm:cxn modelId="{DCB36DB2-3B2D-42F2-8FDC-6A626F9ADC7F}" type="presParOf" srcId="{B802359C-F8EB-4F71-A72B-07774E70E6A5}" destId="{8469B888-DFD9-42D8-BDD5-F133CC5B0DF1}" srcOrd="25" destOrd="0" presId="urn:microsoft.com/office/officeart/2005/8/layout/list1"/>
    <dgm:cxn modelId="{40C1B171-A006-4CAC-BE06-91E8660246E8}" type="presParOf" srcId="{B802359C-F8EB-4F71-A72B-07774E70E6A5}" destId="{77A96186-7E01-4A2F-8486-D9CF464DD362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1EB6A65-1F13-4FFD-8E65-BC186E415749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6906B92-0785-40B8-90C6-881A97E53A74}">
      <dgm:prSet phldrT="[Metin]" custT="1"/>
      <dgm:spPr/>
      <dgm:t>
        <a:bodyPr/>
        <a:lstStyle/>
        <a:p>
          <a:r>
            <a:rPr lang="tr-TR" sz="2400" dirty="0" smtClean="0"/>
            <a:t>Bankalar</a:t>
          </a:r>
          <a:endParaRPr lang="tr-TR" sz="2400" dirty="0"/>
        </a:p>
      </dgm:t>
    </dgm:pt>
    <dgm:pt modelId="{4729EBC7-15FF-43E7-A96B-CF67DC4897DB}" type="parTrans" cxnId="{2E28A9F6-6C7E-415F-90E4-66F1A3418CE3}">
      <dgm:prSet/>
      <dgm:spPr/>
      <dgm:t>
        <a:bodyPr/>
        <a:lstStyle/>
        <a:p>
          <a:endParaRPr lang="tr-TR"/>
        </a:p>
      </dgm:t>
    </dgm:pt>
    <dgm:pt modelId="{9F7C911C-B7A2-4C81-8451-39F768DF8803}" type="sibTrans" cxnId="{2E28A9F6-6C7E-415F-90E4-66F1A3418CE3}">
      <dgm:prSet/>
      <dgm:spPr/>
      <dgm:t>
        <a:bodyPr/>
        <a:lstStyle/>
        <a:p>
          <a:endParaRPr lang="tr-TR"/>
        </a:p>
      </dgm:t>
    </dgm:pt>
    <dgm:pt modelId="{1473597E-1CAD-4323-9986-7085F2787263}">
      <dgm:prSet phldrT="[Metin]" custT="1"/>
      <dgm:spPr/>
      <dgm:t>
        <a:bodyPr/>
        <a:lstStyle/>
        <a:p>
          <a:r>
            <a:rPr lang="tr-TR" sz="2400" dirty="0" smtClean="0"/>
            <a:t>Bakanlıklar</a:t>
          </a:r>
          <a:endParaRPr lang="tr-TR" sz="2400" dirty="0"/>
        </a:p>
      </dgm:t>
    </dgm:pt>
    <dgm:pt modelId="{97ADB27D-C11F-4991-B152-260C8410A00F}" type="parTrans" cxnId="{22E83911-494F-415A-AB1E-516D3DDAB6AB}">
      <dgm:prSet/>
      <dgm:spPr/>
      <dgm:t>
        <a:bodyPr/>
        <a:lstStyle/>
        <a:p>
          <a:endParaRPr lang="tr-TR"/>
        </a:p>
      </dgm:t>
    </dgm:pt>
    <dgm:pt modelId="{436D2854-D76F-49F1-B71E-CE669E74356D}" type="sibTrans" cxnId="{22E83911-494F-415A-AB1E-516D3DDAB6AB}">
      <dgm:prSet/>
      <dgm:spPr/>
      <dgm:t>
        <a:bodyPr/>
        <a:lstStyle/>
        <a:p>
          <a:endParaRPr lang="tr-TR"/>
        </a:p>
      </dgm:t>
    </dgm:pt>
    <dgm:pt modelId="{7ACBBCA9-DE56-4440-9C12-5D6D64975327}">
      <dgm:prSet phldrT="[Metin]" custT="1"/>
      <dgm:spPr/>
      <dgm:t>
        <a:bodyPr/>
        <a:lstStyle/>
        <a:p>
          <a:r>
            <a:rPr lang="tr-TR" sz="2400" dirty="0" smtClean="0"/>
            <a:t>Diğer Devlet Daireleri</a:t>
          </a:r>
          <a:endParaRPr lang="tr-TR" sz="2400" dirty="0"/>
        </a:p>
      </dgm:t>
    </dgm:pt>
    <dgm:pt modelId="{BF366BA8-4886-4FAA-8CCE-2ACA87FBBFE5}" type="parTrans" cxnId="{20C6D92A-53A3-4047-931B-FC96B7964CF7}">
      <dgm:prSet/>
      <dgm:spPr/>
      <dgm:t>
        <a:bodyPr/>
        <a:lstStyle/>
        <a:p>
          <a:endParaRPr lang="tr-TR"/>
        </a:p>
      </dgm:t>
    </dgm:pt>
    <dgm:pt modelId="{3E09DAE1-F4B6-4868-A264-4C0DBE2B005F}" type="sibTrans" cxnId="{20C6D92A-53A3-4047-931B-FC96B7964CF7}">
      <dgm:prSet/>
      <dgm:spPr/>
      <dgm:t>
        <a:bodyPr/>
        <a:lstStyle/>
        <a:p>
          <a:endParaRPr lang="tr-TR"/>
        </a:p>
      </dgm:t>
    </dgm:pt>
    <dgm:pt modelId="{C64A4683-635D-419C-8BA0-13D12115B1A2}" type="pres">
      <dgm:prSet presAssocID="{F1EB6A65-1F13-4FFD-8E65-BC186E415749}" presName="Name0" presStyleCnt="0">
        <dgm:presLayoutVars>
          <dgm:dir/>
          <dgm:animLvl val="lvl"/>
          <dgm:resizeHandles val="exact"/>
        </dgm:presLayoutVars>
      </dgm:prSet>
      <dgm:spPr/>
    </dgm:pt>
    <dgm:pt modelId="{015DE058-C6C8-4CC9-ABE3-099616555AEB}" type="pres">
      <dgm:prSet presAssocID="{96906B92-0785-40B8-90C6-881A97E53A74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89FE535-0560-4E7F-A264-14B2725443EC}" type="pres">
      <dgm:prSet presAssocID="{9F7C911C-B7A2-4C81-8451-39F768DF8803}" presName="parTxOnlySpace" presStyleCnt="0"/>
      <dgm:spPr/>
    </dgm:pt>
    <dgm:pt modelId="{F5C28D51-E716-4260-9D45-14021C600CA4}" type="pres">
      <dgm:prSet presAssocID="{1473597E-1CAD-4323-9986-7085F2787263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2E9AD04-433F-4384-BB0D-48D9AA86465D}" type="pres">
      <dgm:prSet presAssocID="{436D2854-D76F-49F1-B71E-CE669E74356D}" presName="parTxOnlySpace" presStyleCnt="0"/>
      <dgm:spPr/>
    </dgm:pt>
    <dgm:pt modelId="{29A25905-A963-4FBB-9606-81AA732CEEDC}" type="pres">
      <dgm:prSet presAssocID="{7ACBBCA9-DE56-4440-9C12-5D6D64975327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F55F376-BA35-4E12-8105-80C14D7CEF02}" type="presOf" srcId="{F1EB6A65-1F13-4FFD-8E65-BC186E415749}" destId="{C64A4683-635D-419C-8BA0-13D12115B1A2}" srcOrd="0" destOrd="0" presId="urn:microsoft.com/office/officeart/2005/8/layout/chevron1"/>
    <dgm:cxn modelId="{22E83911-494F-415A-AB1E-516D3DDAB6AB}" srcId="{F1EB6A65-1F13-4FFD-8E65-BC186E415749}" destId="{1473597E-1CAD-4323-9986-7085F2787263}" srcOrd="1" destOrd="0" parTransId="{97ADB27D-C11F-4991-B152-260C8410A00F}" sibTransId="{436D2854-D76F-49F1-B71E-CE669E74356D}"/>
    <dgm:cxn modelId="{30AA555E-152B-47B8-BB1B-7FF0C6F6A934}" type="presOf" srcId="{96906B92-0785-40B8-90C6-881A97E53A74}" destId="{015DE058-C6C8-4CC9-ABE3-099616555AEB}" srcOrd="0" destOrd="0" presId="urn:microsoft.com/office/officeart/2005/8/layout/chevron1"/>
    <dgm:cxn modelId="{57B6EA56-FDC5-4604-B141-238652D53457}" type="presOf" srcId="{7ACBBCA9-DE56-4440-9C12-5D6D64975327}" destId="{29A25905-A963-4FBB-9606-81AA732CEEDC}" srcOrd="0" destOrd="0" presId="urn:microsoft.com/office/officeart/2005/8/layout/chevron1"/>
    <dgm:cxn modelId="{2E28A9F6-6C7E-415F-90E4-66F1A3418CE3}" srcId="{F1EB6A65-1F13-4FFD-8E65-BC186E415749}" destId="{96906B92-0785-40B8-90C6-881A97E53A74}" srcOrd="0" destOrd="0" parTransId="{4729EBC7-15FF-43E7-A96B-CF67DC4897DB}" sibTransId="{9F7C911C-B7A2-4C81-8451-39F768DF8803}"/>
    <dgm:cxn modelId="{20C6D92A-53A3-4047-931B-FC96B7964CF7}" srcId="{F1EB6A65-1F13-4FFD-8E65-BC186E415749}" destId="{7ACBBCA9-DE56-4440-9C12-5D6D64975327}" srcOrd="2" destOrd="0" parTransId="{BF366BA8-4886-4FAA-8CCE-2ACA87FBBFE5}" sibTransId="{3E09DAE1-F4B6-4868-A264-4C0DBE2B005F}"/>
    <dgm:cxn modelId="{D00CA462-FE1B-4513-A589-61637F4AD97E}" type="presOf" srcId="{1473597E-1CAD-4323-9986-7085F2787263}" destId="{F5C28D51-E716-4260-9D45-14021C600CA4}" srcOrd="0" destOrd="0" presId="urn:microsoft.com/office/officeart/2005/8/layout/chevron1"/>
    <dgm:cxn modelId="{5D707330-E9A0-4785-848A-E4ACF1F6B53A}" type="presParOf" srcId="{C64A4683-635D-419C-8BA0-13D12115B1A2}" destId="{015DE058-C6C8-4CC9-ABE3-099616555AEB}" srcOrd="0" destOrd="0" presId="urn:microsoft.com/office/officeart/2005/8/layout/chevron1"/>
    <dgm:cxn modelId="{742F50F4-B2DA-4723-89DF-1DFBD32B7788}" type="presParOf" srcId="{C64A4683-635D-419C-8BA0-13D12115B1A2}" destId="{889FE535-0560-4E7F-A264-14B2725443EC}" srcOrd="1" destOrd="0" presId="urn:microsoft.com/office/officeart/2005/8/layout/chevron1"/>
    <dgm:cxn modelId="{AFFE407C-4D35-4923-9011-51A963F466AD}" type="presParOf" srcId="{C64A4683-635D-419C-8BA0-13D12115B1A2}" destId="{F5C28D51-E716-4260-9D45-14021C600CA4}" srcOrd="2" destOrd="0" presId="urn:microsoft.com/office/officeart/2005/8/layout/chevron1"/>
    <dgm:cxn modelId="{24B85EFA-F0A3-48BF-916F-A87BB672218E}" type="presParOf" srcId="{C64A4683-635D-419C-8BA0-13D12115B1A2}" destId="{92E9AD04-433F-4384-BB0D-48D9AA86465D}" srcOrd="3" destOrd="0" presId="urn:microsoft.com/office/officeart/2005/8/layout/chevron1"/>
    <dgm:cxn modelId="{C8F0E95A-BF70-455D-8872-34ACCAFEC16B}" type="presParOf" srcId="{C64A4683-635D-419C-8BA0-13D12115B1A2}" destId="{29A25905-A963-4FBB-9606-81AA732CEEDC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970298E-B547-4DB6-BD7E-0ADDDB86E007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03C93E1-8FB7-4A46-B803-5622888225C6}">
      <dgm:prSet phldrT="[Metin]" custT="1"/>
      <dgm:spPr/>
      <dgm:t>
        <a:bodyPr/>
        <a:lstStyle/>
        <a:p>
          <a:pPr algn="ctr"/>
          <a:r>
            <a:rPr lang="tr-TR" sz="2400" dirty="0" smtClean="0"/>
            <a:t>Ticari İşletmeler</a:t>
          </a:r>
          <a:endParaRPr lang="tr-TR" sz="2400" dirty="0"/>
        </a:p>
      </dgm:t>
    </dgm:pt>
    <dgm:pt modelId="{24AA8F8A-2E5E-4572-A8FD-AFBC5E29A3F6}" type="parTrans" cxnId="{E4C99B9C-C898-450E-A6D9-9A75B5AE962A}">
      <dgm:prSet/>
      <dgm:spPr/>
      <dgm:t>
        <a:bodyPr/>
        <a:lstStyle/>
        <a:p>
          <a:endParaRPr lang="tr-TR"/>
        </a:p>
      </dgm:t>
    </dgm:pt>
    <dgm:pt modelId="{64A4883C-4963-420B-89FD-AFBFE904E575}" type="sibTrans" cxnId="{E4C99B9C-C898-450E-A6D9-9A75B5AE962A}">
      <dgm:prSet/>
      <dgm:spPr/>
      <dgm:t>
        <a:bodyPr/>
        <a:lstStyle/>
        <a:p>
          <a:endParaRPr lang="tr-TR"/>
        </a:p>
      </dgm:t>
    </dgm:pt>
    <dgm:pt modelId="{36021E98-C3DA-4F1D-BB88-7FBA41CB0146}">
      <dgm:prSet phldrT="[Metin]" custT="1"/>
      <dgm:spPr/>
      <dgm:t>
        <a:bodyPr/>
        <a:lstStyle/>
        <a:p>
          <a:pPr algn="l"/>
          <a:r>
            <a:rPr lang="tr-TR" sz="1700" dirty="0" smtClean="0"/>
            <a:t>Her türlü konaklama tesisi (otel,</a:t>
          </a:r>
        </a:p>
        <a:p>
          <a:pPr algn="l"/>
          <a:r>
            <a:rPr lang="tr-TR" sz="1700" dirty="0" smtClean="0"/>
            <a:t>motel, pansiyon, tatil köyü vb.)</a:t>
          </a:r>
          <a:endParaRPr lang="tr-TR" sz="1700" dirty="0"/>
        </a:p>
      </dgm:t>
    </dgm:pt>
    <dgm:pt modelId="{3FCCBD16-D90C-498C-843D-5E602CF770AD}" type="parTrans" cxnId="{5245FAD2-7BE4-48FC-BA0B-2C00B7712DCE}">
      <dgm:prSet/>
      <dgm:spPr/>
      <dgm:t>
        <a:bodyPr/>
        <a:lstStyle/>
        <a:p>
          <a:endParaRPr lang="tr-TR"/>
        </a:p>
      </dgm:t>
    </dgm:pt>
    <dgm:pt modelId="{FA78238A-50BE-400E-BE83-260D3FD3ED08}" type="sibTrans" cxnId="{5245FAD2-7BE4-48FC-BA0B-2C00B7712DCE}">
      <dgm:prSet/>
      <dgm:spPr/>
      <dgm:t>
        <a:bodyPr/>
        <a:lstStyle/>
        <a:p>
          <a:endParaRPr lang="tr-TR"/>
        </a:p>
      </dgm:t>
    </dgm:pt>
    <dgm:pt modelId="{2187958F-C325-4795-A499-C1CCCD084F2A}">
      <dgm:prSet phldrT="[Metin]" custT="1"/>
      <dgm:spPr/>
      <dgm:t>
        <a:bodyPr/>
        <a:lstStyle/>
        <a:p>
          <a:pPr algn="l"/>
          <a:r>
            <a:rPr lang="tr-TR" sz="1700" smtClean="0"/>
            <a:t>Restoranlar(sadece </a:t>
          </a:r>
          <a:r>
            <a:rPr lang="tr-TR" sz="1700" dirty="0" smtClean="0"/>
            <a:t>öğle yemeği sunanlar, sınırlı menü sunanlar, </a:t>
          </a:r>
          <a:r>
            <a:rPr lang="tr-TR" sz="1700" dirty="0" err="1" smtClean="0"/>
            <a:t>fast</a:t>
          </a:r>
          <a:r>
            <a:rPr lang="tr-TR" sz="1700" dirty="0" smtClean="0"/>
            <a:t>-</a:t>
          </a:r>
          <a:r>
            <a:rPr lang="tr-TR" sz="1700" dirty="0" err="1" smtClean="0"/>
            <a:t>food</a:t>
          </a:r>
          <a:r>
            <a:rPr lang="tr-TR" sz="1700" dirty="0" smtClean="0"/>
            <a:t> rest.,orta ve yüksek fiyatlı menü sunanlar vb.)</a:t>
          </a:r>
          <a:endParaRPr lang="tr-TR" sz="1700" dirty="0"/>
        </a:p>
      </dgm:t>
    </dgm:pt>
    <dgm:pt modelId="{46B7DA69-570B-4292-8D35-FD000C34B843}" type="parTrans" cxnId="{A55DA0E3-08BD-44B9-861C-77F0761A0BB7}">
      <dgm:prSet/>
      <dgm:spPr/>
      <dgm:t>
        <a:bodyPr/>
        <a:lstStyle/>
        <a:p>
          <a:endParaRPr lang="tr-TR"/>
        </a:p>
      </dgm:t>
    </dgm:pt>
    <dgm:pt modelId="{97840C5C-7C9A-48F5-9959-2EBBAF6586B6}" type="sibTrans" cxnId="{A55DA0E3-08BD-44B9-861C-77F0761A0BB7}">
      <dgm:prSet/>
      <dgm:spPr/>
      <dgm:t>
        <a:bodyPr/>
        <a:lstStyle/>
        <a:p>
          <a:endParaRPr lang="tr-TR"/>
        </a:p>
      </dgm:t>
    </dgm:pt>
    <dgm:pt modelId="{0948264A-577C-4B2D-90AB-5A35EADE1301}">
      <dgm:prSet phldrT="[Metin]" custT="1"/>
      <dgm:spPr/>
      <dgm:t>
        <a:bodyPr/>
        <a:lstStyle/>
        <a:p>
          <a:pPr algn="l"/>
          <a:r>
            <a:rPr lang="tr-TR" sz="1700" dirty="0" smtClean="0"/>
            <a:t>Paket servis hizmeti verenler</a:t>
          </a:r>
          <a:endParaRPr lang="tr-TR" sz="1700" dirty="0"/>
        </a:p>
      </dgm:t>
    </dgm:pt>
    <dgm:pt modelId="{67BACB3E-A3B8-4EBE-8F72-D319896B3EC0}" type="parTrans" cxnId="{9AE9DD30-A79C-4F14-9B8C-B989C61BF0D2}">
      <dgm:prSet/>
      <dgm:spPr/>
      <dgm:t>
        <a:bodyPr/>
        <a:lstStyle/>
        <a:p>
          <a:endParaRPr lang="tr-TR"/>
        </a:p>
      </dgm:t>
    </dgm:pt>
    <dgm:pt modelId="{25CFD64B-D3AB-46CC-86FE-AD67752B02F6}" type="sibTrans" cxnId="{9AE9DD30-A79C-4F14-9B8C-B989C61BF0D2}">
      <dgm:prSet/>
      <dgm:spPr/>
      <dgm:t>
        <a:bodyPr/>
        <a:lstStyle/>
        <a:p>
          <a:endParaRPr lang="tr-TR"/>
        </a:p>
      </dgm:t>
    </dgm:pt>
    <dgm:pt modelId="{C7159FE0-6BBE-4E7B-BC52-B5E6E1C7D36A}">
      <dgm:prSet phldrT="[Metin]" custT="1"/>
      <dgm:spPr/>
      <dgm:t>
        <a:bodyPr/>
        <a:lstStyle/>
        <a:p>
          <a:pPr algn="l"/>
          <a:r>
            <a:rPr lang="tr-TR" sz="1700" dirty="0" smtClean="0"/>
            <a:t>Toplu ulaşım</a:t>
          </a:r>
          <a:endParaRPr lang="tr-TR" sz="1700" dirty="0"/>
        </a:p>
      </dgm:t>
    </dgm:pt>
    <dgm:pt modelId="{7F0DF8EB-A5A3-460B-8C7C-C8BF63BE17CF}" type="parTrans" cxnId="{27A69439-349D-4F87-BE38-F2C70B51FF2D}">
      <dgm:prSet/>
      <dgm:spPr/>
      <dgm:t>
        <a:bodyPr/>
        <a:lstStyle/>
        <a:p>
          <a:endParaRPr lang="tr-TR"/>
        </a:p>
      </dgm:t>
    </dgm:pt>
    <dgm:pt modelId="{BE1B7F09-7DAD-4BB9-92C8-5434924E6148}" type="sibTrans" cxnId="{27A69439-349D-4F87-BE38-F2C70B51FF2D}">
      <dgm:prSet/>
      <dgm:spPr/>
      <dgm:t>
        <a:bodyPr/>
        <a:lstStyle/>
        <a:p>
          <a:endParaRPr lang="tr-TR"/>
        </a:p>
      </dgm:t>
    </dgm:pt>
    <dgm:pt modelId="{2DD8A879-5D42-4C5D-A9B1-7F97BA343590}">
      <dgm:prSet phldrT="[Metin]" custT="1"/>
      <dgm:spPr/>
      <dgm:t>
        <a:bodyPr/>
        <a:lstStyle/>
        <a:p>
          <a:pPr algn="l"/>
          <a:r>
            <a:rPr lang="tr-TR" sz="1700" dirty="0" smtClean="0"/>
            <a:t>Dinlenme ve </a:t>
          </a:r>
          <a:r>
            <a:rPr lang="tr-TR" sz="1700" smtClean="0"/>
            <a:t>eğlence yerleri</a:t>
          </a:r>
          <a:endParaRPr lang="tr-TR" sz="1700" dirty="0"/>
        </a:p>
      </dgm:t>
    </dgm:pt>
    <dgm:pt modelId="{05C5F41F-080A-4979-91E1-4C0663D35617}" type="parTrans" cxnId="{D1B1CBE1-C005-467C-945A-8801C6E65EBB}">
      <dgm:prSet/>
      <dgm:spPr/>
      <dgm:t>
        <a:bodyPr/>
        <a:lstStyle/>
        <a:p>
          <a:endParaRPr lang="tr-TR"/>
        </a:p>
      </dgm:t>
    </dgm:pt>
    <dgm:pt modelId="{047DF9D5-B306-462D-873D-B9F75895075F}" type="sibTrans" cxnId="{D1B1CBE1-C005-467C-945A-8801C6E65EBB}">
      <dgm:prSet/>
      <dgm:spPr/>
      <dgm:t>
        <a:bodyPr/>
        <a:lstStyle/>
        <a:p>
          <a:endParaRPr lang="tr-TR"/>
        </a:p>
      </dgm:t>
    </dgm:pt>
    <dgm:pt modelId="{069F5FF5-E6E1-45A2-886C-F56697781D13}" type="pres">
      <dgm:prSet presAssocID="{4970298E-B547-4DB6-BD7E-0ADDDB86E00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09D9A2CF-DC09-4F71-8ABA-76D77B50B7C0}" type="pres">
      <dgm:prSet presAssocID="{803C93E1-8FB7-4A46-B803-5622888225C6}" presName="root" presStyleCnt="0"/>
      <dgm:spPr/>
    </dgm:pt>
    <dgm:pt modelId="{1137B11B-CD8C-4FCC-878A-85F64889BE74}" type="pres">
      <dgm:prSet presAssocID="{803C93E1-8FB7-4A46-B803-5622888225C6}" presName="rootComposite" presStyleCnt="0"/>
      <dgm:spPr/>
    </dgm:pt>
    <dgm:pt modelId="{FAF92C51-D21E-4FE3-88BD-124BBF57447C}" type="pres">
      <dgm:prSet presAssocID="{803C93E1-8FB7-4A46-B803-5622888225C6}" presName="rootText" presStyleLbl="node1" presStyleIdx="0" presStyleCnt="1" custScaleX="412557" custLinFactNeighborX="-7405" custLinFactNeighborY="-516"/>
      <dgm:spPr/>
      <dgm:t>
        <a:bodyPr/>
        <a:lstStyle/>
        <a:p>
          <a:endParaRPr lang="tr-TR"/>
        </a:p>
      </dgm:t>
    </dgm:pt>
    <dgm:pt modelId="{85713D24-F7EA-45C3-838B-14D32A4B3A90}" type="pres">
      <dgm:prSet presAssocID="{803C93E1-8FB7-4A46-B803-5622888225C6}" presName="rootConnector" presStyleLbl="node1" presStyleIdx="0" presStyleCnt="1"/>
      <dgm:spPr/>
      <dgm:t>
        <a:bodyPr/>
        <a:lstStyle/>
        <a:p>
          <a:endParaRPr lang="tr-TR"/>
        </a:p>
      </dgm:t>
    </dgm:pt>
    <dgm:pt modelId="{DF4813F5-DFED-49F9-AC39-91220E492475}" type="pres">
      <dgm:prSet presAssocID="{803C93E1-8FB7-4A46-B803-5622888225C6}" presName="childShape" presStyleCnt="0"/>
      <dgm:spPr/>
    </dgm:pt>
    <dgm:pt modelId="{AEE8FDD7-F727-4F38-A9AE-C2B3D6D770FF}" type="pres">
      <dgm:prSet presAssocID="{3FCCBD16-D90C-498C-843D-5E602CF770AD}" presName="Name13" presStyleLbl="parChTrans1D2" presStyleIdx="0" presStyleCnt="5"/>
      <dgm:spPr/>
      <dgm:t>
        <a:bodyPr/>
        <a:lstStyle/>
        <a:p>
          <a:endParaRPr lang="tr-TR"/>
        </a:p>
      </dgm:t>
    </dgm:pt>
    <dgm:pt modelId="{B1DCF193-BE25-4439-ACB2-0239B50CA0F0}" type="pres">
      <dgm:prSet presAssocID="{36021E98-C3DA-4F1D-BB88-7FBA41CB0146}" presName="childText" presStyleLbl="bgAcc1" presStyleIdx="0" presStyleCnt="5" custScaleX="343214" custScaleY="13281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D875BF5-3512-4AE6-83D3-B839417713FF}" type="pres">
      <dgm:prSet presAssocID="{46B7DA69-570B-4292-8D35-FD000C34B843}" presName="Name13" presStyleLbl="parChTrans1D2" presStyleIdx="1" presStyleCnt="5"/>
      <dgm:spPr/>
      <dgm:t>
        <a:bodyPr/>
        <a:lstStyle/>
        <a:p>
          <a:endParaRPr lang="tr-TR"/>
        </a:p>
      </dgm:t>
    </dgm:pt>
    <dgm:pt modelId="{8C2BBDE9-DBCC-4DCC-9812-95DA5A6223D5}" type="pres">
      <dgm:prSet presAssocID="{2187958F-C325-4795-A499-C1CCCD084F2A}" presName="childText" presStyleLbl="bgAcc1" presStyleIdx="1" presStyleCnt="5" custScaleX="343214" custScaleY="14100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B722913-6CFE-400F-96C7-3557534E942F}" type="pres">
      <dgm:prSet presAssocID="{67BACB3E-A3B8-4EBE-8F72-D319896B3EC0}" presName="Name13" presStyleLbl="parChTrans1D2" presStyleIdx="2" presStyleCnt="5"/>
      <dgm:spPr/>
      <dgm:t>
        <a:bodyPr/>
        <a:lstStyle/>
        <a:p>
          <a:endParaRPr lang="tr-TR"/>
        </a:p>
      </dgm:t>
    </dgm:pt>
    <dgm:pt modelId="{BFCFCF25-D06C-444C-A911-93E03EA6EBD7}" type="pres">
      <dgm:prSet presAssocID="{0948264A-577C-4B2D-90AB-5A35EADE1301}" presName="childText" presStyleLbl="bgAcc1" presStyleIdx="2" presStyleCnt="5" custScaleX="34321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ADCD7B4-2CBE-45CB-9014-90A1D02570B1}" type="pres">
      <dgm:prSet presAssocID="{7F0DF8EB-A5A3-460B-8C7C-C8BF63BE17CF}" presName="Name13" presStyleLbl="parChTrans1D2" presStyleIdx="3" presStyleCnt="5"/>
      <dgm:spPr/>
      <dgm:t>
        <a:bodyPr/>
        <a:lstStyle/>
        <a:p>
          <a:endParaRPr lang="tr-TR"/>
        </a:p>
      </dgm:t>
    </dgm:pt>
    <dgm:pt modelId="{35F05638-5CDB-45CC-A999-8E004A043B10}" type="pres">
      <dgm:prSet presAssocID="{C7159FE0-6BBE-4E7B-BC52-B5E6E1C7D36A}" presName="childText" presStyleLbl="bgAcc1" presStyleIdx="3" presStyleCnt="5" custScaleX="34321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9B4E7F4-B1A3-4FF9-BBB7-C5DC534ED206}" type="pres">
      <dgm:prSet presAssocID="{05C5F41F-080A-4979-91E1-4C0663D35617}" presName="Name13" presStyleLbl="parChTrans1D2" presStyleIdx="4" presStyleCnt="5"/>
      <dgm:spPr/>
      <dgm:t>
        <a:bodyPr/>
        <a:lstStyle/>
        <a:p>
          <a:endParaRPr lang="tr-TR"/>
        </a:p>
      </dgm:t>
    </dgm:pt>
    <dgm:pt modelId="{5686F7DE-6EAE-4DB1-A68E-11CAC9C5C2F2}" type="pres">
      <dgm:prSet presAssocID="{2DD8A879-5D42-4C5D-A9B1-7F97BA343590}" presName="childText" presStyleLbl="bgAcc1" presStyleIdx="4" presStyleCnt="5" custScaleX="34321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449B83D-5AF9-451A-ACAB-A4E9ACE9BDBA}" type="presOf" srcId="{4970298E-B547-4DB6-BD7E-0ADDDB86E007}" destId="{069F5FF5-E6E1-45A2-886C-F56697781D13}" srcOrd="0" destOrd="0" presId="urn:microsoft.com/office/officeart/2005/8/layout/hierarchy3"/>
    <dgm:cxn modelId="{DF35683E-18B1-4BF4-B52C-96DBB61F0F06}" type="presOf" srcId="{7F0DF8EB-A5A3-460B-8C7C-C8BF63BE17CF}" destId="{7ADCD7B4-2CBE-45CB-9014-90A1D02570B1}" srcOrd="0" destOrd="0" presId="urn:microsoft.com/office/officeart/2005/8/layout/hierarchy3"/>
    <dgm:cxn modelId="{C48B76DC-A2FE-4BC5-88A8-4A731BC5D5D9}" type="presOf" srcId="{2187958F-C325-4795-A499-C1CCCD084F2A}" destId="{8C2BBDE9-DBCC-4DCC-9812-95DA5A6223D5}" srcOrd="0" destOrd="0" presId="urn:microsoft.com/office/officeart/2005/8/layout/hierarchy3"/>
    <dgm:cxn modelId="{13F64CE3-6E95-4099-A341-683C1490CE27}" type="presOf" srcId="{C7159FE0-6BBE-4E7B-BC52-B5E6E1C7D36A}" destId="{35F05638-5CDB-45CC-A999-8E004A043B10}" srcOrd="0" destOrd="0" presId="urn:microsoft.com/office/officeart/2005/8/layout/hierarchy3"/>
    <dgm:cxn modelId="{2C37B316-8964-4BB1-AA2A-F3EC5BB73D7A}" type="presOf" srcId="{2DD8A879-5D42-4C5D-A9B1-7F97BA343590}" destId="{5686F7DE-6EAE-4DB1-A68E-11CAC9C5C2F2}" srcOrd="0" destOrd="0" presId="urn:microsoft.com/office/officeart/2005/8/layout/hierarchy3"/>
    <dgm:cxn modelId="{81713860-BEE4-4FC9-B3EA-3FAE7925A4C1}" type="presOf" srcId="{36021E98-C3DA-4F1D-BB88-7FBA41CB0146}" destId="{B1DCF193-BE25-4439-ACB2-0239B50CA0F0}" srcOrd="0" destOrd="0" presId="urn:microsoft.com/office/officeart/2005/8/layout/hierarchy3"/>
    <dgm:cxn modelId="{741F890C-0194-44AC-AFD3-1F1E4A169CFA}" type="presOf" srcId="{803C93E1-8FB7-4A46-B803-5622888225C6}" destId="{85713D24-F7EA-45C3-838B-14D32A4B3A90}" srcOrd="1" destOrd="0" presId="urn:microsoft.com/office/officeart/2005/8/layout/hierarchy3"/>
    <dgm:cxn modelId="{D1B1CBE1-C005-467C-945A-8801C6E65EBB}" srcId="{803C93E1-8FB7-4A46-B803-5622888225C6}" destId="{2DD8A879-5D42-4C5D-A9B1-7F97BA343590}" srcOrd="4" destOrd="0" parTransId="{05C5F41F-080A-4979-91E1-4C0663D35617}" sibTransId="{047DF9D5-B306-462D-873D-B9F75895075F}"/>
    <dgm:cxn modelId="{5D4C5C28-142B-4D35-BB8F-47AA36F2B195}" type="presOf" srcId="{803C93E1-8FB7-4A46-B803-5622888225C6}" destId="{FAF92C51-D21E-4FE3-88BD-124BBF57447C}" srcOrd="0" destOrd="0" presId="urn:microsoft.com/office/officeart/2005/8/layout/hierarchy3"/>
    <dgm:cxn modelId="{A1175EC6-FC71-4F99-AB5E-45D5B362E38E}" type="presOf" srcId="{67BACB3E-A3B8-4EBE-8F72-D319896B3EC0}" destId="{FB722913-6CFE-400F-96C7-3557534E942F}" srcOrd="0" destOrd="0" presId="urn:microsoft.com/office/officeart/2005/8/layout/hierarchy3"/>
    <dgm:cxn modelId="{5245FAD2-7BE4-48FC-BA0B-2C00B7712DCE}" srcId="{803C93E1-8FB7-4A46-B803-5622888225C6}" destId="{36021E98-C3DA-4F1D-BB88-7FBA41CB0146}" srcOrd="0" destOrd="0" parTransId="{3FCCBD16-D90C-498C-843D-5E602CF770AD}" sibTransId="{FA78238A-50BE-400E-BE83-260D3FD3ED08}"/>
    <dgm:cxn modelId="{27A69439-349D-4F87-BE38-F2C70B51FF2D}" srcId="{803C93E1-8FB7-4A46-B803-5622888225C6}" destId="{C7159FE0-6BBE-4E7B-BC52-B5E6E1C7D36A}" srcOrd="3" destOrd="0" parTransId="{7F0DF8EB-A5A3-460B-8C7C-C8BF63BE17CF}" sibTransId="{BE1B7F09-7DAD-4BB9-92C8-5434924E6148}"/>
    <dgm:cxn modelId="{E4C99B9C-C898-450E-A6D9-9A75B5AE962A}" srcId="{4970298E-B547-4DB6-BD7E-0ADDDB86E007}" destId="{803C93E1-8FB7-4A46-B803-5622888225C6}" srcOrd="0" destOrd="0" parTransId="{24AA8F8A-2E5E-4572-A8FD-AFBC5E29A3F6}" sibTransId="{64A4883C-4963-420B-89FD-AFBFE904E575}"/>
    <dgm:cxn modelId="{84AA3986-283F-4C63-8D22-A634668729F0}" type="presOf" srcId="{3FCCBD16-D90C-498C-843D-5E602CF770AD}" destId="{AEE8FDD7-F727-4F38-A9AE-C2B3D6D770FF}" srcOrd="0" destOrd="0" presId="urn:microsoft.com/office/officeart/2005/8/layout/hierarchy3"/>
    <dgm:cxn modelId="{07C269FC-AFE3-4486-B6C4-1E68A141E67C}" type="presOf" srcId="{0948264A-577C-4B2D-90AB-5A35EADE1301}" destId="{BFCFCF25-D06C-444C-A911-93E03EA6EBD7}" srcOrd="0" destOrd="0" presId="urn:microsoft.com/office/officeart/2005/8/layout/hierarchy3"/>
    <dgm:cxn modelId="{A55DA0E3-08BD-44B9-861C-77F0761A0BB7}" srcId="{803C93E1-8FB7-4A46-B803-5622888225C6}" destId="{2187958F-C325-4795-A499-C1CCCD084F2A}" srcOrd="1" destOrd="0" parTransId="{46B7DA69-570B-4292-8D35-FD000C34B843}" sibTransId="{97840C5C-7C9A-48F5-9959-2EBBAF6586B6}"/>
    <dgm:cxn modelId="{E2F09D50-8C89-4D0C-8894-19766D8011D3}" type="presOf" srcId="{46B7DA69-570B-4292-8D35-FD000C34B843}" destId="{ED875BF5-3512-4AE6-83D3-B839417713FF}" srcOrd="0" destOrd="0" presId="urn:microsoft.com/office/officeart/2005/8/layout/hierarchy3"/>
    <dgm:cxn modelId="{9AE9DD30-A79C-4F14-9B8C-B989C61BF0D2}" srcId="{803C93E1-8FB7-4A46-B803-5622888225C6}" destId="{0948264A-577C-4B2D-90AB-5A35EADE1301}" srcOrd="2" destOrd="0" parTransId="{67BACB3E-A3B8-4EBE-8F72-D319896B3EC0}" sibTransId="{25CFD64B-D3AB-46CC-86FE-AD67752B02F6}"/>
    <dgm:cxn modelId="{1C5A1E5C-E8AD-47DE-8F28-89C434836FB3}" type="presOf" srcId="{05C5F41F-080A-4979-91E1-4C0663D35617}" destId="{D9B4E7F4-B1A3-4FF9-BBB7-C5DC534ED206}" srcOrd="0" destOrd="0" presId="urn:microsoft.com/office/officeart/2005/8/layout/hierarchy3"/>
    <dgm:cxn modelId="{F3A29BBF-6DCD-4EDE-B056-76F8C42E7895}" type="presParOf" srcId="{069F5FF5-E6E1-45A2-886C-F56697781D13}" destId="{09D9A2CF-DC09-4F71-8ABA-76D77B50B7C0}" srcOrd="0" destOrd="0" presId="urn:microsoft.com/office/officeart/2005/8/layout/hierarchy3"/>
    <dgm:cxn modelId="{80811D7F-A7F3-4294-94A5-838CFBF185D6}" type="presParOf" srcId="{09D9A2CF-DC09-4F71-8ABA-76D77B50B7C0}" destId="{1137B11B-CD8C-4FCC-878A-85F64889BE74}" srcOrd="0" destOrd="0" presId="urn:microsoft.com/office/officeart/2005/8/layout/hierarchy3"/>
    <dgm:cxn modelId="{F27838B2-67A7-40D7-A5CD-8D59D46BE578}" type="presParOf" srcId="{1137B11B-CD8C-4FCC-878A-85F64889BE74}" destId="{FAF92C51-D21E-4FE3-88BD-124BBF57447C}" srcOrd="0" destOrd="0" presId="urn:microsoft.com/office/officeart/2005/8/layout/hierarchy3"/>
    <dgm:cxn modelId="{F53CEB30-604A-4965-ABC2-6A81BC971FB2}" type="presParOf" srcId="{1137B11B-CD8C-4FCC-878A-85F64889BE74}" destId="{85713D24-F7EA-45C3-838B-14D32A4B3A90}" srcOrd="1" destOrd="0" presId="urn:microsoft.com/office/officeart/2005/8/layout/hierarchy3"/>
    <dgm:cxn modelId="{D3B26E8D-BF68-4604-938A-F46ECA43B82B}" type="presParOf" srcId="{09D9A2CF-DC09-4F71-8ABA-76D77B50B7C0}" destId="{DF4813F5-DFED-49F9-AC39-91220E492475}" srcOrd="1" destOrd="0" presId="urn:microsoft.com/office/officeart/2005/8/layout/hierarchy3"/>
    <dgm:cxn modelId="{061DA643-098B-4E06-B431-FE1E9A520695}" type="presParOf" srcId="{DF4813F5-DFED-49F9-AC39-91220E492475}" destId="{AEE8FDD7-F727-4F38-A9AE-C2B3D6D770FF}" srcOrd="0" destOrd="0" presId="urn:microsoft.com/office/officeart/2005/8/layout/hierarchy3"/>
    <dgm:cxn modelId="{488E9E27-9FC9-4BD3-8B15-3EBF54605F4E}" type="presParOf" srcId="{DF4813F5-DFED-49F9-AC39-91220E492475}" destId="{B1DCF193-BE25-4439-ACB2-0239B50CA0F0}" srcOrd="1" destOrd="0" presId="urn:microsoft.com/office/officeart/2005/8/layout/hierarchy3"/>
    <dgm:cxn modelId="{EF27EA9C-7F6D-4AFA-B8AC-66E5B0C82B67}" type="presParOf" srcId="{DF4813F5-DFED-49F9-AC39-91220E492475}" destId="{ED875BF5-3512-4AE6-83D3-B839417713FF}" srcOrd="2" destOrd="0" presId="urn:microsoft.com/office/officeart/2005/8/layout/hierarchy3"/>
    <dgm:cxn modelId="{6DFB28D1-F227-4E7F-83DB-C9F285DB6D85}" type="presParOf" srcId="{DF4813F5-DFED-49F9-AC39-91220E492475}" destId="{8C2BBDE9-DBCC-4DCC-9812-95DA5A6223D5}" srcOrd="3" destOrd="0" presId="urn:microsoft.com/office/officeart/2005/8/layout/hierarchy3"/>
    <dgm:cxn modelId="{77764F99-0CF9-4CFF-A185-EAA6E045E1A5}" type="presParOf" srcId="{DF4813F5-DFED-49F9-AC39-91220E492475}" destId="{FB722913-6CFE-400F-96C7-3557534E942F}" srcOrd="4" destOrd="0" presId="urn:microsoft.com/office/officeart/2005/8/layout/hierarchy3"/>
    <dgm:cxn modelId="{2B6CDC24-20E7-4F83-BC79-72AA988B27D2}" type="presParOf" srcId="{DF4813F5-DFED-49F9-AC39-91220E492475}" destId="{BFCFCF25-D06C-444C-A911-93E03EA6EBD7}" srcOrd="5" destOrd="0" presId="urn:microsoft.com/office/officeart/2005/8/layout/hierarchy3"/>
    <dgm:cxn modelId="{93FD3596-0BFA-493A-A730-50B996C8C840}" type="presParOf" srcId="{DF4813F5-DFED-49F9-AC39-91220E492475}" destId="{7ADCD7B4-2CBE-45CB-9014-90A1D02570B1}" srcOrd="6" destOrd="0" presId="urn:microsoft.com/office/officeart/2005/8/layout/hierarchy3"/>
    <dgm:cxn modelId="{ADA29951-610D-4914-ADD6-8D8B0FEAABFD}" type="presParOf" srcId="{DF4813F5-DFED-49F9-AC39-91220E492475}" destId="{35F05638-5CDB-45CC-A999-8E004A043B10}" srcOrd="7" destOrd="0" presId="urn:microsoft.com/office/officeart/2005/8/layout/hierarchy3"/>
    <dgm:cxn modelId="{358E4346-651A-4249-A67F-B2964236A866}" type="presParOf" srcId="{DF4813F5-DFED-49F9-AC39-91220E492475}" destId="{D9B4E7F4-B1A3-4FF9-BBB7-C5DC534ED206}" srcOrd="8" destOrd="0" presId="urn:microsoft.com/office/officeart/2005/8/layout/hierarchy3"/>
    <dgm:cxn modelId="{0C19B170-3836-48FF-84B4-534093C69D61}" type="presParOf" srcId="{DF4813F5-DFED-49F9-AC39-91220E492475}" destId="{5686F7DE-6EAE-4DB1-A68E-11CAC9C5C2F2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89AC76-21F7-4B5A-A454-4526B74291B5}">
      <dsp:nvSpPr>
        <dsp:cNvPr id="0" name=""/>
        <dsp:cNvSpPr/>
      </dsp:nvSpPr>
      <dsp:spPr>
        <a:xfrm>
          <a:off x="3119802" y="128"/>
          <a:ext cx="1313986" cy="9373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Kadının iş yaşamına atılması</a:t>
          </a:r>
          <a:endParaRPr lang="tr-TR" sz="1400" kern="1200" dirty="0"/>
        </a:p>
      </dsp:txBody>
      <dsp:txXfrm>
        <a:off x="3312231" y="137407"/>
        <a:ext cx="929128" cy="662839"/>
      </dsp:txXfrm>
    </dsp:sp>
    <dsp:sp modelId="{443972F2-23AA-42E4-AD4F-80E8CCF8077D}">
      <dsp:nvSpPr>
        <dsp:cNvPr id="0" name=""/>
        <dsp:cNvSpPr/>
      </dsp:nvSpPr>
      <dsp:spPr>
        <a:xfrm rot="1200000">
          <a:off x="4392415" y="550075"/>
          <a:ext cx="84443" cy="316371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>
        <a:off x="4393179" y="609017"/>
        <a:ext cx="59110" cy="189823"/>
      </dsp:txXfrm>
    </dsp:sp>
    <dsp:sp modelId="{E0EC8F70-1481-4B44-9A45-F626DEBC0709}">
      <dsp:nvSpPr>
        <dsp:cNvPr id="0" name=""/>
        <dsp:cNvSpPr/>
      </dsp:nvSpPr>
      <dsp:spPr>
        <a:xfrm>
          <a:off x="4438876" y="481593"/>
          <a:ext cx="1321467" cy="9373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Zamanın kısıtlı olması</a:t>
          </a:r>
          <a:endParaRPr lang="tr-TR" sz="1400" kern="1200" dirty="0"/>
        </a:p>
      </dsp:txBody>
      <dsp:txXfrm>
        <a:off x="4632400" y="618872"/>
        <a:ext cx="934419" cy="662839"/>
      </dsp:txXfrm>
    </dsp:sp>
    <dsp:sp modelId="{206FE116-3005-443B-A042-96B168C1237D}">
      <dsp:nvSpPr>
        <dsp:cNvPr id="0" name=""/>
        <dsp:cNvSpPr/>
      </dsp:nvSpPr>
      <dsp:spPr>
        <a:xfrm rot="3600000">
          <a:off x="5341554" y="1383968"/>
          <a:ext cx="199533" cy="316371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>
        <a:off x="5356519" y="1421322"/>
        <a:ext cx="139673" cy="189823"/>
      </dsp:txXfrm>
    </dsp:sp>
    <dsp:sp modelId="{9D27EE3F-1AB9-415A-967C-AB601E9435BF}">
      <dsp:nvSpPr>
        <dsp:cNvPr id="0" name=""/>
        <dsp:cNvSpPr/>
      </dsp:nvSpPr>
      <dsp:spPr>
        <a:xfrm>
          <a:off x="5046712" y="1678962"/>
          <a:ext cx="1513502" cy="9808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Boş zaman formundaki değişmeler</a:t>
          </a:r>
          <a:endParaRPr lang="tr-TR" sz="1400" kern="1200" dirty="0"/>
        </a:p>
      </dsp:txBody>
      <dsp:txXfrm>
        <a:off x="5268359" y="1822609"/>
        <a:ext cx="1070208" cy="693588"/>
      </dsp:txXfrm>
    </dsp:sp>
    <dsp:sp modelId="{FF65A468-4404-4EF1-BC6C-EF412D0B8401}">
      <dsp:nvSpPr>
        <dsp:cNvPr id="0" name=""/>
        <dsp:cNvSpPr/>
      </dsp:nvSpPr>
      <dsp:spPr>
        <a:xfrm rot="4874615">
          <a:off x="5807138" y="2678504"/>
          <a:ext cx="198214" cy="316371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>
        <a:off x="5832344" y="2712393"/>
        <a:ext cx="138750" cy="189823"/>
      </dsp:txXfrm>
    </dsp:sp>
    <dsp:sp modelId="{126B5DA6-17F8-43FA-B227-1DDBFEA54824}">
      <dsp:nvSpPr>
        <dsp:cNvPr id="0" name=""/>
        <dsp:cNvSpPr/>
      </dsp:nvSpPr>
      <dsp:spPr>
        <a:xfrm>
          <a:off x="5338936" y="3024340"/>
          <a:ext cx="1336812" cy="9373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Gelirdeki artış</a:t>
          </a:r>
          <a:endParaRPr lang="tr-TR" sz="1400" kern="1200" dirty="0"/>
        </a:p>
      </dsp:txBody>
      <dsp:txXfrm>
        <a:off x="5534708" y="3161619"/>
        <a:ext cx="945268" cy="662839"/>
      </dsp:txXfrm>
    </dsp:sp>
    <dsp:sp modelId="{D7AEFEED-50A1-45B9-9940-044099D95706}">
      <dsp:nvSpPr>
        <dsp:cNvPr id="0" name=""/>
        <dsp:cNvSpPr/>
      </dsp:nvSpPr>
      <dsp:spPr>
        <a:xfrm rot="8374464">
          <a:off x="5347335" y="3813354"/>
          <a:ext cx="196556" cy="316371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10800000">
        <a:off x="5399263" y="3857509"/>
        <a:ext cx="137589" cy="189823"/>
      </dsp:txXfrm>
    </dsp:sp>
    <dsp:sp modelId="{44F21E08-DD68-47BE-B264-084833208122}">
      <dsp:nvSpPr>
        <dsp:cNvPr id="0" name=""/>
        <dsp:cNvSpPr/>
      </dsp:nvSpPr>
      <dsp:spPr>
        <a:xfrm>
          <a:off x="4186806" y="3992013"/>
          <a:ext cx="1369105" cy="9373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Menülerde gelişme</a:t>
          </a:r>
          <a:endParaRPr lang="tr-TR" sz="1400" kern="1200" dirty="0"/>
        </a:p>
      </dsp:txBody>
      <dsp:txXfrm>
        <a:off x="4387307" y="4129292"/>
        <a:ext cx="968103" cy="662839"/>
      </dsp:txXfrm>
    </dsp:sp>
    <dsp:sp modelId="{DB78733E-D322-4094-9934-D29BBC4F3BF6}">
      <dsp:nvSpPr>
        <dsp:cNvPr id="0" name=""/>
        <dsp:cNvSpPr/>
      </dsp:nvSpPr>
      <dsp:spPr>
        <a:xfrm rot="10800246">
          <a:off x="3955628" y="4302467"/>
          <a:ext cx="163366" cy="316371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10800000">
        <a:off x="4004638" y="4365743"/>
        <a:ext cx="114356" cy="189823"/>
      </dsp:txXfrm>
    </dsp:sp>
    <dsp:sp modelId="{0C308CC0-EA85-4DBF-B9F0-D0751576058D}">
      <dsp:nvSpPr>
        <dsp:cNvPr id="0" name=""/>
        <dsp:cNvSpPr/>
      </dsp:nvSpPr>
      <dsp:spPr>
        <a:xfrm>
          <a:off x="2267314" y="3991885"/>
          <a:ext cx="1611254" cy="9373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Ticari faaliyetlerin artışı</a:t>
          </a:r>
          <a:endParaRPr lang="tr-TR" sz="1400" kern="1200" dirty="0"/>
        </a:p>
      </dsp:txBody>
      <dsp:txXfrm>
        <a:off x="2503277" y="4129163"/>
        <a:ext cx="1139328" cy="662840"/>
      </dsp:txXfrm>
    </dsp:sp>
    <dsp:sp modelId="{9768274F-C688-412D-ADB5-1B66B2F1D03D}">
      <dsp:nvSpPr>
        <dsp:cNvPr id="0" name=""/>
        <dsp:cNvSpPr/>
      </dsp:nvSpPr>
      <dsp:spPr>
        <a:xfrm rot="13200000">
          <a:off x="2458004" y="3840867"/>
          <a:ext cx="129811" cy="316371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10800000">
        <a:off x="2492392" y="3916657"/>
        <a:ext cx="90868" cy="189823"/>
      </dsp:txXfrm>
    </dsp:sp>
    <dsp:sp modelId="{0CD5F386-B09A-4A25-8B82-8FCF1E8AC921}">
      <dsp:nvSpPr>
        <dsp:cNvPr id="0" name=""/>
        <dsp:cNvSpPr/>
      </dsp:nvSpPr>
      <dsp:spPr>
        <a:xfrm>
          <a:off x="1026477" y="3151009"/>
          <a:ext cx="1936193" cy="8094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Sosyalleşme  faaliyetlerinde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artış</a:t>
          </a:r>
          <a:endParaRPr lang="tr-TR" sz="1400" kern="1200" dirty="0"/>
        </a:p>
      </dsp:txBody>
      <dsp:txXfrm>
        <a:off x="1310026" y="3269548"/>
        <a:ext cx="1369095" cy="572354"/>
      </dsp:txXfrm>
    </dsp:sp>
    <dsp:sp modelId="{5B2362FA-E767-447E-9CA7-B541C98B921D}">
      <dsp:nvSpPr>
        <dsp:cNvPr id="0" name=""/>
        <dsp:cNvSpPr/>
      </dsp:nvSpPr>
      <dsp:spPr>
        <a:xfrm rot="15600000">
          <a:off x="1740279" y="2743457"/>
          <a:ext cx="277923" cy="316371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10800000">
        <a:off x="1789207" y="2847786"/>
        <a:ext cx="194546" cy="189823"/>
      </dsp:txXfrm>
    </dsp:sp>
    <dsp:sp modelId="{4E126705-601E-4ECC-9227-14E6CA1BC6D8}">
      <dsp:nvSpPr>
        <dsp:cNvPr id="0" name=""/>
        <dsp:cNvSpPr/>
      </dsp:nvSpPr>
      <dsp:spPr>
        <a:xfrm>
          <a:off x="938960" y="1700704"/>
          <a:ext cx="1622334" cy="9373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Sanayileşmede artış</a:t>
          </a:r>
          <a:endParaRPr lang="tr-TR" sz="1400" kern="1200" dirty="0"/>
        </a:p>
      </dsp:txBody>
      <dsp:txXfrm>
        <a:off x="1176545" y="1837983"/>
        <a:ext cx="1147164" cy="662839"/>
      </dsp:txXfrm>
    </dsp:sp>
    <dsp:sp modelId="{54DA5FAC-4F95-4D86-8427-557E0AC7BFAC}">
      <dsp:nvSpPr>
        <dsp:cNvPr id="0" name=""/>
        <dsp:cNvSpPr/>
      </dsp:nvSpPr>
      <dsp:spPr>
        <a:xfrm rot="17531708">
          <a:off x="1907409" y="1396657"/>
          <a:ext cx="186909" cy="316371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>
        <a:off x="1924854" y="1485890"/>
        <a:ext cx="130836" cy="189823"/>
      </dsp:txXfrm>
    </dsp:sp>
    <dsp:sp modelId="{2B938C44-A537-4A76-85CB-67D84AC6D54C}">
      <dsp:nvSpPr>
        <dsp:cNvPr id="0" name=""/>
        <dsp:cNvSpPr/>
      </dsp:nvSpPr>
      <dsp:spPr>
        <a:xfrm>
          <a:off x="1450506" y="504054"/>
          <a:ext cx="1593443" cy="8938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Kentleşmede hız</a:t>
          </a:r>
          <a:endParaRPr lang="tr-TR" sz="1400" kern="1200" dirty="0"/>
        </a:p>
      </dsp:txBody>
      <dsp:txXfrm>
        <a:off x="1683860" y="634961"/>
        <a:ext cx="1126735" cy="632078"/>
      </dsp:txXfrm>
    </dsp:sp>
    <dsp:sp modelId="{8DCB2EDC-7CD7-49BA-9488-A858E7281E4F}">
      <dsp:nvSpPr>
        <dsp:cNvPr id="0" name=""/>
        <dsp:cNvSpPr/>
      </dsp:nvSpPr>
      <dsp:spPr>
        <a:xfrm rot="20550199">
          <a:off x="2990282" y="538076"/>
          <a:ext cx="130068" cy="316371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>
        <a:off x="2991185" y="607216"/>
        <a:ext cx="91048" cy="1898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D0D1D5-EE6A-46F7-A83D-7BC9C3E2BF70}">
      <dsp:nvSpPr>
        <dsp:cNvPr id="0" name=""/>
        <dsp:cNvSpPr/>
      </dsp:nvSpPr>
      <dsp:spPr>
        <a:xfrm>
          <a:off x="0" y="822261"/>
          <a:ext cx="7467600" cy="1357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800" kern="1200" dirty="0" smtClean="0"/>
            <a:t>Kurumsal İşletmeler</a:t>
          </a:r>
        </a:p>
      </dsp:txBody>
      <dsp:txXfrm>
        <a:off x="66253" y="888514"/>
        <a:ext cx="7335094" cy="1224694"/>
      </dsp:txXfrm>
    </dsp:sp>
    <dsp:sp modelId="{54F31D6D-4CB7-4F68-9BF0-A8102D1D0B1E}">
      <dsp:nvSpPr>
        <dsp:cNvPr id="0" name=""/>
        <dsp:cNvSpPr/>
      </dsp:nvSpPr>
      <dsp:spPr>
        <a:xfrm>
          <a:off x="0" y="2346501"/>
          <a:ext cx="7467600" cy="1357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800" kern="1200" dirty="0" smtClean="0"/>
            <a:t>Ticari İşletmeler</a:t>
          </a:r>
        </a:p>
      </dsp:txBody>
      <dsp:txXfrm>
        <a:off x="66253" y="2412754"/>
        <a:ext cx="7335094" cy="12246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223950-BD79-4DCD-9062-65452EDF7492}">
      <dsp:nvSpPr>
        <dsp:cNvPr id="0" name=""/>
        <dsp:cNvSpPr/>
      </dsp:nvSpPr>
      <dsp:spPr>
        <a:xfrm>
          <a:off x="0" y="284781"/>
          <a:ext cx="7467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EBCDE6-1192-4D86-977B-68F886E677F1}">
      <dsp:nvSpPr>
        <dsp:cNvPr id="0" name=""/>
        <dsp:cNvSpPr/>
      </dsp:nvSpPr>
      <dsp:spPr>
        <a:xfrm>
          <a:off x="373380" y="78141"/>
          <a:ext cx="52273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Sağlıkla ilgili Kuruluşlar</a:t>
          </a:r>
          <a:endParaRPr lang="tr-TR" sz="2800" kern="1200" dirty="0"/>
        </a:p>
      </dsp:txBody>
      <dsp:txXfrm>
        <a:off x="393555" y="98316"/>
        <a:ext cx="5186970" cy="372930"/>
      </dsp:txXfrm>
    </dsp:sp>
    <dsp:sp modelId="{74613BFA-9321-4890-A73E-0368D911BC2C}">
      <dsp:nvSpPr>
        <dsp:cNvPr id="0" name=""/>
        <dsp:cNvSpPr/>
      </dsp:nvSpPr>
      <dsp:spPr>
        <a:xfrm>
          <a:off x="0" y="919821"/>
          <a:ext cx="7467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744C15-0EC9-4108-AFEF-D822EFDE634D}">
      <dsp:nvSpPr>
        <dsp:cNvPr id="0" name=""/>
        <dsp:cNvSpPr/>
      </dsp:nvSpPr>
      <dsp:spPr>
        <a:xfrm>
          <a:off x="373380" y="713181"/>
          <a:ext cx="52273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Eğitimle ilgili Kuruluşlar</a:t>
          </a:r>
          <a:endParaRPr lang="tr-TR" sz="2800" kern="1200" dirty="0"/>
        </a:p>
      </dsp:txBody>
      <dsp:txXfrm>
        <a:off x="393555" y="733356"/>
        <a:ext cx="5186970" cy="372930"/>
      </dsp:txXfrm>
    </dsp:sp>
    <dsp:sp modelId="{8C9E19F5-B732-41C0-B6BB-1C3187595E6E}">
      <dsp:nvSpPr>
        <dsp:cNvPr id="0" name=""/>
        <dsp:cNvSpPr/>
      </dsp:nvSpPr>
      <dsp:spPr>
        <a:xfrm>
          <a:off x="0" y="1554861"/>
          <a:ext cx="7467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7A0EC6-E2D9-4C7A-8BFB-BF01D27EEF7C}">
      <dsp:nvSpPr>
        <dsp:cNvPr id="0" name=""/>
        <dsp:cNvSpPr/>
      </dsp:nvSpPr>
      <dsp:spPr>
        <a:xfrm>
          <a:off x="373380" y="1348221"/>
          <a:ext cx="52273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 Özel/Kamuya Ait Kuruluşlar</a:t>
          </a:r>
          <a:endParaRPr lang="tr-TR" sz="2800" kern="1200" dirty="0"/>
        </a:p>
      </dsp:txBody>
      <dsp:txXfrm>
        <a:off x="393555" y="1368396"/>
        <a:ext cx="5186970" cy="372930"/>
      </dsp:txXfrm>
    </dsp:sp>
    <dsp:sp modelId="{EA5A88AC-B292-475E-BF2F-7D405B513837}">
      <dsp:nvSpPr>
        <dsp:cNvPr id="0" name=""/>
        <dsp:cNvSpPr/>
      </dsp:nvSpPr>
      <dsp:spPr>
        <a:xfrm>
          <a:off x="0" y="2189901"/>
          <a:ext cx="7467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5905CA-9B2C-4249-ADA9-8A7A450B865D}">
      <dsp:nvSpPr>
        <dsp:cNvPr id="0" name=""/>
        <dsp:cNvSpPr/>
      </dsp:nvSpPr>
      <dsp:spPr>
        <a:xfrm>
          <a:off x="373380" y="1983261"/>
          <a:ext cx="52273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 Sanayi Kuruluşlar</a:t>
          </a:r>
          <a:endParaRPr lang="tr-TR" sz="2800" kern="1200" dirty="0"/>
        </a:p>
      </dsp:txBody>
      <dsp:txXfrm>
        <a:off x="393555" y="2003436"/>
        <a:ext cx="5186970" cy="372930"/>
      </dsp:txXfrm>
    </dsp:sp>
    <dsp:sp modelId="{0FCD5B7C-F060-465E-BE9A-4013F5406EFF}">
      <dsp:nvSpPr>
        <dsp:cNvPr id="0" name=""/>
        <dsp:cNvSpPr/>
      </dsp:nvSpPr>
      <dsp:spPr>
        <a:xfrm>
          <a:off x="0" y="2824941"/>
          <a:ext cx="7467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19EBB9-773F-467E-8410-33D7CBB94EB9}">
      <dsp:nvSpPr>
        <dsp:cNvPr id="0" name=""/>
        <dsp:cNvSpPr/>
      </dsp:nvSpPr>
      <dsp:spPr>
        <a:xfrm>
          <a:off x="373380" y="2618301"/>
          <a:ext cx="52273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 Kreş ve Gündüz Bakımevleri</a:t>
          </a:r>
          <a:endParaRPr lang="tr-TR" sz="2800" kern="1200" dirty="0"/>
        </a:p>
      </dsp:txBody>
      <dsp:txXfrm>
        <a:off x="393555" y="2638476"/>
        <a:ext cx="5186970" cy="372930"/>
      </dsp:txXfrm>
    </dsp:sp>
    <dsp:sp modelId="{344E770F-0931-405D-B281-A1620FFABE0A}">
      <dsp:nvSpPr>
        <dsp:cNvPr id="0" name=""/>
        <dsp:cNvSpPr/>
      </dsp:nvSpPr>
      <dsp:spPr>
        <a:xfrm>
          <a:off x="0" y="3459981"/>
          <a:ext cx="7467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7CE2FA-4DA3-4468-B199-7448932483CE}">
      <dsp:nvSpPr>
        <dsp:cNvPr id="0" name=""/>
        <dsp:cNvSpPr/>
      </dsp:nvSpPr>
      <dsp:spPr>
        <a:xfrm>
          <a:off x="373380" y="3253341"/>
          <a:ext cx="52273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Askeri Kuruluşlar</a:t>
          </a:r>
          <a:endParaRPr lang="tr-TR" sz="2800" kern="1200" dirty="0"/>
        </a:p>
      </dsp:txBody>
      <dsp:txXfrm>
        <a:off x="393555" y="3273516"/>
        <a:ext cx="5186970" cy="372930"/>
      </dsp:txXfrm>
    </dsp:sp>
    <dsp:sp modelId="{77A96186-7E01-4A2F-8486-D9CF464DD362}">
      <dsp:nvSpPr>
        <dsp:cNvPr id="0" name=""/>
        <dsp:cNvSpPr/>
      </dsp:nvSpPr>
      <dsp:spPr>
        <a:xfrm>
          <a:off x="0" y="4095021"/>
          <a:ext cx="7467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452854-2FE8-41A7-A342-60F333C254E5}">
      <dsp:nvSpPr>
        <dsp:cNvPr id="0" name=""/>
        <dsp:cNvSpPr/>
      </dsp:nvSpPr>
      <dsp:spPr>
        <a:xfrm>
          <a:off x="373380" y="3888381"/>
          <a:ext cx="52273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Ceza ve Islahevleri</a:t>
          </a:r>
          <a:endParaRPr lang="tr-TR" sz="2800" kern="1200" dirty="0"/>
        </a:p>
      </dsp:txBody>
      <dsp:txXfrm>
        <a:off x="393555" y="3908556"/>
        <a:ext cx="5186970" cy="3729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5DE058-C6C8-4CC9-ABE3-099616555AEB}">
      <dsp:nvSpPr>
        <dsp:cNvPr id="0" name=""/>
        <dsp:cNvSpPr/>
      </dsp:nvSpPr>
      <dsp:spPr>
        <a:xfrm>
          <a:off x="2341" y="905577"/>
          <a:ext cx="2852930" cy="114117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Bankalar</a:t>
          </a:r>
          <a:endParaRPr lang="tr-TR" sz="2400" kern="1200" dirty="0"/>
        </a:p>
      </dsp:txBody>
      <dsp:txXfrm>
        <a:off x="572927" y="905577"/>
        <a:ext cx="1711758" cy="1141172"/>
      </dsp:txXfrm>
    </dsp:sp>
    <dsp:sp modelId="{F5C28D51-E716-4260-9D45-14021C600CA4}">
      <dsp:nvSpPr>
        <dsp:cNvPr id="0" name=""/>
        <dsp:cNvSpPr/>
      </dsp:nvSpPr>
      <dsp:spPr>
        <a:xfrm>
          <a:off x="2569978" y="905577"/>
          <a:ext cx="2852930" cy="114117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Bakanlıklar</a:t>
          </a:r>
          <a:endParaRPr lang="tr-TR" sz="2400" kern="1200" dirty="0"/>
        </a:p>
      </dsp:txBody>
      <dsp:txXfrm>
        <a:off x="3140564" y="905577"/>
        <a:ext cx="1711758" cy="1141172"/>
      </dsp:txXfrm>
    </dsp:sp>
    <dsp:sp modelId="{29A25905-A963-4FBB-9606-81AA732CEEDC}">
      <dsp:nvSpPr>
        <dsp:cNvPr id="0" name=""/>
        <dsp:cNvSpPr/>
      </dsp:nvSpPr>
      <dsp:spPr>
        <a:xfrm>
          <a:off x="5137616" y="905577"/>
          <a:ext cx="2852930" cy="114117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Diğer Devlet Daireleri</a:t>
          </a:r>
          <a:endParaRPr lang="tr-TR" sz="2400" kern="1200" dirty="0"/>
        </a:p>
      </dsp:txBody>
      <dsp:txXfrm>
        <a:off x="5708202" y="905577"/>
        <a:ext cx="1711758" cy="11411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F92C51-D21E-4FE3-88BD-124BBF57447C}">
      <dsp:nvSpPr>
        <dsp:cNvPr id="0" name=""/>
        <dsp:cNvSpPr/>
      </dsp:nvSpPr>
      <dsp:spPr>
        <a:xfrm>
          <a:off x="730169" y="0"/>
          <a:ext cx="5799084" cy="7028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Ticari İşletmeler</a:t>
          </a:r>
          <a:endParaRPr lang="tr-TR" sz="2400" kern="1200" dirty="0"/>
        </a:p>
      </dsp:txBody>
      <dsp:txXfrm>
        <a:off x="750754" y="20585"/>
        <a:ext cx="5757914" cy="661652"/>
      </dsp:txXfrm>
    </dsp:sp>
    <dsp:sp modelId="{AEE8FDD7-F727-4F38-A9AE-C2B3D6D770FF}">
      <dsp:nvSpPr>
        <dsp:cNvPr id="0" name=""/>
        <dsp:cNvSpPr/>
      </dsp:nvSpPr>
      <dsp:spPr>
        <a:xfrm>
          <a:off x="1310078" y="702822"/>
          <a:ext cx="683996" cy="643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3591"/>
              </a:lnTo>
              <a:lnTo>
                <a:pt x="683996" y="64359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DCF193-BE25-4439-ACB2-0239B50CA0F0}">
      <dsp:nvSpPr>
        <dsp:cNvPr id="0" name=""/>
        <dsp:cNvSpPr/>
      </dsp:nvSpPr>
      <dsp:spPr>
        <a:xfrm>
          <a:off x="1994074" y="879676"/>
          <a:ext cx="3859494" cy="9334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Her türlü konaklama tesisi (otel,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motel, pansiyon, tatil köyü vb.)</a:t>
          </a:r>
          <a:endParaRPr lang="tr-TR" sz="1700" kern="1200" dirty="0"/>
        </a:p>
      </dsp:txBody>
      <dsp:txXfrm>
        <a:off x="2021415" y="907017"/>
        <a:ext cx="3804812" cy="878792"/>
      </dsp:txXfrm>
    </dsp:sp>
    <dsp:sp modelId="{ED875BF5-3512-4AE6-83D3-B839417713FF}">
      <dsp:nvSpPr>
        <dsp:cNvPr id="0" name=""/>
        <dsp:cNvSpPr/>
      </dsp:nvSpPr>
      <dsp:spPr>
        <a:xfrm>
          <a:off x="1310078" y="702822"/>
          <a:ext cx="683996" cy="17815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1551"/>
              </a:lnTo>
              <a:lnTo>
                <a:pt x="683996" y="178155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2BBDE9-DBCC-4DCC-9812-95DA5A6223D5}">
      <dsp:nvSpPr>
        <dsp:cNvPr id="0" name=""/>
        <dsp:cNvSpPr/>
      </dsp:nvSpPr>
      <dsp:spPr>
        <a:xfrm>
          <a:off x="1994074" y="1988856"/>
          <a:ext cx="3859494" cy="9910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smtClean="0"/>
            <a:t>Restoranlar(sadece </a:t>
          </a:r>
          <a:r>
            <a:rPr lang="tr-TR" sz="1700" kern="1200" dirty="0" smtClean="0"/>
            <a:t>öğle yemeği sunanlar, sınırlı menü sunanlar, </a:t>
          </a:r>
          <a:r>
            <a:rPr lang="tr-TR" sz="1700" kern="1200" dirty="0" err="1" smtClean="0"/>
            <a:t>fast</a:t>
          </a:r>
          <a:r>
            <a:rPr lang="tr-TR" sz="1700" kern="1200" dirty="0" smtClean="0"/>
            <a:t>-</a:t>
          </a:r>
          <a:r>
            <a:rPr lang="tr-TR" sz="1700" kern="1200" dirty="0" err="1" smtClean="0"/>
            <a:t>food</a:t>
          </a:r>
          <a:r>
            <a:rPr lang="tr-TR" sz="1700" kern="1200" dirty="0" smtClean="0"/>
            <a:t> rest.,orta ve yüksek fiyatlı menü sunanlar vb.)</a:t>
          </a:r>
          <a:endParaRPr lang="tr-TR" sz="1700" kern="1200" dirty="0"/>
        </a:p>
      </dsp:txBody>
      <dsp:txXfrm>
        <a:off x="2023100" y="2017882"/>
        <a:ext cx="3801442" cy="932983"/>
      </dsp:txXfrm>
    </dsp:sp>
    <dsp:sp modelId="{FB722913-6CFE-400F-96C7-3557534E942F}">
      <dsp:nvSpPr>
        <dsp:cNvPr id="0" name=""/>
        <dsp:cNvSpPr/>
      </dsp:nvSpPr>
      <dsp:spPr>
        <a:xfrm>
          <a:off x="1310078" y="702822"/>
          <a:ext cx="683996" cy="28041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4186"/>
              </a:lnTo>
              <a:lnTo>
                <a:pt x="683996" y="280418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CFCF25-D06C-444C-A911-93E03EA6EBD7}">
      <dsp:nvSpPr>
        <dsp:cNvPr id="0" name=""/>
        <dsp:cNvSpPr/>
      </dsp:nvSpPr>
      <dsp:spPr>
        <a:xfrm>
          <a:off x="1994074" y="3155597"/>
          <a:ext cx="3859494" cy="7028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Paket servis hizmeti verenler</a:t>
          </a:r>
          <a:endParaRPr lang="tr-TR" sz="1700" kern="1200" dirty="0"/>
        </a:p>
      </dsp:txBody>
      <dsp:txXfrm>
        <a:off x="2014659" y="3176182"/>
        <a:ext cx="3818324" cy="661652"/>
      </dsp:txXfrm>
    </dsp:sp>
    <dsp:sp modelId="{7ADCD7B4-2CBE-45CB-9014-90A1D02570B1}">
      <dsp:nvSpPr>
        <dsp:cNvPr id="0" name=""/>
        <dsp:cNvSpPr/>
      </dsp:nvSpPr>
      <dsp:spPr>
        <a:xfrm>
          <a:off x="1310078" y="702822"/>
          <a:ext cx="683996" cy="36827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2714"/>
              </a:lnTo>
              <a:lnTo>
                <a:pt x="683996" y="368271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F05638-5CDB-45CC-A999-8E004A043B10}">
      <dsp:nvSpPr>
        <dsp:cNvPr id="0" name=""/>
        <dsp:cNvSpPr/>
      </dsp:nvSpPr>
      <dsp:spPr>
        <a:xfrm>
          <a:off x="1994074" y="4034125"/>
          <a:ext cx="3859494" cy="7028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Toplu ulaşım</a:t>
          </a:r>
          <a:endParaRPr lang="tr-TR" sz="1700" kern="1200" dirty="0"/>
        </a:p>
      </dsp:txBody>
      <dsp:txXfrm>
        <a:off x="2014659" y="4054710"/>
        <a:ext cx="3818324" cy="661652"/>
      </dsp:txXfrm>
    </dsp:sp>
    <dsp:sp modelId="{D9B4E7F4-B1A3-4FF9-BBB7-C5DC534ED206}">
      <dsp:nvSpPr>
        <dsp:cNvPr id="0" name=""/>
        <dsp:cNvSpPr/>
      </dsp:nvSpPr>
      <dsp:spPr>
        <a:xfrm>
          <a:off x="1310078" y="702822"/>
          <a:ext cx="683996" cy="45612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61241"/>
              </a:lnTo>
              <a:lnTo>
                <a:pt x="683996" y="456124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86F7DE-6EAE-4DB1-A68E-11CAC9C5C2F2}">
      <dsp:nvSpPr>
        <dsp:cNvPr id="0" name=""/>
        <dsp:cNvSpPr/>
      </dsp:nvSpPr>
      <dsp:spPr>
        <a:xfrm>
          <a:off x="1994074" y="4912653"/>
          <a:ext cx="3859494" cy="7028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Dinlenme ve </a:t>
          </a:r>
          <a:r>
            <a:rPr lang="tr-TR" sz="1700" kern="1200" smtClean="0"/>
            <a:t>eğlence yerleri</a:t>
          </a:r>
          <a:endParaRPr lang="tr-TR" sz="1700" kern="1200" dirty="0"/>
        </a:p>
      </dsp:txBody>
      <dsp:txXfrm>
        <a:off x="2014659" y="4933238"/>
        <a:ext cx="3818324" cy="6616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8826D8-8D9E-4CA1-8724-C54CA891D598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2686AE-5D37-4EDB-B9C2-E69A335CECC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6358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Serbest Form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TOPLU BESLENME (TB)</a:t>
            </a:r>
            <a:endParaRPr lang="tr-TR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Çeşitli nedenlerle ev dışında çok sayıda kişinin bir yemekhane, restoran veya ayaküstü sunumla, belli işlemler yerine getirildikten sonra, belli kurallar dahilinde servis edilen yemekleri  yemesidir.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98178"/>
          </a:xfrm>
        </p:spPr>
        <p:txBody>
          <a:bodyPr>
            <a:normAutofit fontScale="90000"/>
          </a:bodyPr>
          <a:lstStyle/>
          <a:p>
            <a:pPr lvl="0" algn="ctr"/>
            <a:r>
              <a:rPr lang="tr-TR" sz="4800" dirty="0" smtClean="0">
                <a:solidFill>
                  <a:srgbClr val="00B0F0"/>
                </a:solidFill>
              </a:rPr>
              <a:t/>
            </a:r>
            <a:br>
              <a:rPr lang="tr-TR" sz="4800" dirty="0" smtClean="0">
                <a:solidFill>
                  <a:srgbClr val="00B0F0"/>
                </a:solidFill>
              </a:rPr>
            </a:br>
            <a:r>
              <a:rPr lang="tr-TR" sz="4800" dirty="0" smtClean="0">
                <a:solidFill>
                  <a:srgbClr val="00B0F0"/>
                </a:solidFill>
              </a:rPr>
              <a:t>Eğitimle ilgili Kuruluşlar</a:t>
            </a:r>
            <a:br>
              <a:rPr lang="tr-TR" sz="4800" dirty="0" smtClean="0">
                <a:solidFill>
                  <a:srgbClr val="00B0F0"/>
                </a:solidFill>
              </a:rPr>
            </a:br>
            <a:endParaRPr lang="tr-TR" dirty="0">
              <a:solidFill>
                <a:srgbClr val="00B0F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3845024"/>
          </a:xfrm>
        </p:spPr>
        <p:txBody>
          <a:bodyPr/>
          <a:lstStyle/>
          <a:p>
            <a:pPr algn="just"/>
            <a:r>
              <a:rPr lang="tr-TR" dirty="0" smtClean="0"/>
              <a:t>Ana sınıfından başlayarak, üniversite öğreniminin yapıldığı eğitim kurumlarında öğrencilerin yaşlarına uygun olarak en az 1-3 öğün, yatılı okullarda ve öğrenci yurtlarında bu hizmet 3 öğün olarak verilir.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48680"/>
            <a:ext cx="7467600" cy="1008112"/>
          </a:xfrm>
        </p:spPr>
        <p:txBody>
          <a:bodyPr>
            <a:normAutofit fontScale="90000"/>
          </a:bodyPr>
          <a:lstStyle/>
          <a:p>
            <a:r>
              <a:rPr lang="tr-TR" sz="4400" dirty="0" smtClean="0">
                <a:solidFill>
                  <a:srgbClr val="00B0F0"/>
                </a:solidFill>
              </a:rPr>
              <a:t/>
            </a:r>
            <a:br>
              <a:rPr lang="tr-TR" sz="4400" dirty="0" smtClean="0">
                <a:solidFill>
                  <a:srgbClr val="00B0F0"/>
                </a:solidFill>
              </a:rPr>
            </a:br>
            <a:r>
              <a:rPr lang="tr-TR" sz="4400" dirty="0" smtClean="0">
                <a:solidFill>
                  <a:srgbClr val="00B0F0"/>
                </a:solidFill>
              </a:rPr>
              <a:t>Özel/Kamuya Ait Kuruluşlar</a:t>
            </a:r>
            <a:br>
              <a:rPr lang="tr-TR" sz="4400" dirty="0" smtClean="0">
                <a:solidFill>
                  <a:srgbClr val="00B0F0"/>
                </a:solidFill>
              </a:rPr>
            </a:b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611560" y="1124745"/>
          <a:ext cx="7992888" cy="2952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Aynı Yanın Köşesi Yuvarlatılmış Dikdörtgen"/>
          <p:cNvSpPr/>
          <p:nvPr/>
        </p:nvSpPr>
        <p:spPr>
          <a:xfrm>
            <a:off x="395536" y="3717032"/>
            <a:ext cx="7776864" cy="235456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tr-TR" sz="2800" dirty="0" smtClean="0"/>
              <a:t>Buralarda genellikle masa başında </a:t>
            </a:r>
            <a:r>
              <a:rPr lang="es-ES" sz="2800" dirty="0" smtClean="0"/>
              <a:t>oturan ve enerji harcamas</a:t>
            </a:r>
            <a:r>
              <a:rPr lang="tr-TR" sz="2800" dirty="0" smtClean="0"/>
              <a:t>ı</a:t>
            </a:r>
            <a:r>
              <a:rPr lang="es-ES" sz="2800" dirty="0" smtClean="0"/>
              <a:t> az olan</a:t>
            </a:r>
            <a:r>
              <a:rPr lang="tr-TR" sz="2800" dirty="0" smtClean="0"/>
              <a:t> (</a:t>
            </a:r>
            <a:r>
              <a:rPr lang="tr-TR" sz="2800" dirty="0" err="1" smtClean="0"/>
              <a:t>sedanter</a:t>
            </a:r>
            <a:r>
              <a:rPr lang="tr-TR" sz="2800" dirty="0" smtClean="0"/>
              <a:t>) tüketiciler dikkate alınmalıdır.</a:t>
            </a:r>
          </a:p>
          <a:p>
            <a:pPr>
              <a:buNone/>
            </a:pPr>
            <a:r>
              <a:rPr lang="tr-TR" sz="2800" dirty="0" smtClean="0"/>
              <a:t>Genellikle 1 öğün yemek servisi yapılır.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578298"/>
          </a:xfrm>
        </p:spPr>
        <p:txBody>
          <a:bodyPr>
            <a:noAutofit/>
          </a:bodyPr>
          <a:lstStyle/>
          <a:p>
            <a:pPr algn="ctr"/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>
                <a:solidFill>
                  <a:srgbClr val="00B0F0"/>
                </a:solidFill>
              </a:rPr>
              <a:t>SANAYİ KURULUŞLARI (Fabrikalar)</a:t>
            </a:r>
            <a:br>
              <a:rPr lang="tr-TR" sz="3600" dirty="0" smtClean="0">
                <a:solidFill>
                  <a:srgbClr val="00B0F0"/>
                </a:solidFill>
              </a:rPr>
            </a:br>
            <a:endParaRPr lang="tr-TR" sz="3600" dirty="0">
              <a:solidFill>
                <a:srgbClr val="00B0F0"/>
              </a:solidFill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899592" y="1772816"/>
            <a:ext cx="7128792" cy="304698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tr-TR" sz="3200" dirty="0" smtClean="0"/>
              <a:t> </a:t>
            </a:r>
            <a:endParaRPr lang="tr-TR" sz="3200" dirty="0" smtClean="0"/>
          </a:p>
          <a:p>
            <a:pPr algn="just"/>
            <a:endParaRPr lang="tr-TR" sz="3200" dirty="0"/>
          </a:p>
          <a:p>
            <a:pPr algn="just"/>
            <a:r>
              <a:rPr lang="tr-TR" sz="3200" dirty="0" smtClean="0"/>
              <a:t> </a:t>
            </a:r>
            <a:r>
              <a:rPr lang="tr-TR" sz="3200" dirty="0" smtClean="0">
                <a:solidFill>
                  <a:srgbClr val="00B0F0"/>
                </a:solidFill>
              </a:rPr>
              <a:t> </a:t>
            </a:r>
            <a:r>
              <a:rPr lang="tr-TR" sz="3200" dirty="0" smtClean="0">
                <a:solidFill>
                  <a:srgbClr val="00B0F0"/>
                </a:solidFill>
              </a:rPr>
              <a:t># </a:t>
            </a:r>
            <a:r>
              <a:rPr lang="tr-TR" sz="3200" dirty="0" smtClean="0"/>
              <a:t>İşçi beslenmesi ilkelerine dikkat   </a:t>
            </a:r>
          </a:p>
          <a:p>
            <a:pPr algn="just"/>
            <a:r>
              <a:rPr lang="tr-TR" sz="3200" dirty="0"/>
              <a:t>e</a:t>
            </a:r>
            <a:r>
              <a:rPr lang="tr-TR" sz="3200" dirty="0" smtClean="0"/>
              <a:t>dilmeli,</a:t>
            </a:r>
          </a:p>
          <a:p>
            <a:pPr algn="just"/>
            <a:endParaRPr lang="tr-TR" sz="3200" dirty="0" smtClean="0"/>
          </a:p>
          <a:p>
            <a:pPr algn="just"/>
            <a:endParaRPr lang="tr-TR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218258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pt-BR" sz="4400" dirty="0" smtClean="0">
                <a:solidFill>
                  <a:srgbClr val="00B0F0"/>
                </a:solidFill>
              </a:rPr>
              <a:t>H U Z U R E V </a:t>
            </a:r>
            <a:r>
              <a:rPr lang="tr-TR" sz="4400" dirty="0" smtClean="0">
                <a:solidFill>
                  <a:srgbClr val="00B0F0"/>
                </a:solidFill>
              </a:rPr>
              <a:t>L</a:t>
            </a:r>
            <a:r>
              <a:rPr lang="pt-BR" sz="4400" dirty="0" smtClean="0">
                <a:solidFill>
                  <a:srgbClr val="00B0F0"/>
                </a:solidFill>
              </a:rPr>
              <a:t> E R </a:t>
            </a:r>
            <a:r>
              <a:rPr lang="tr-TR" sz="4400" dirty="0" smtClean="0">
                <a:solidFill>
                  <a:srgbClr val="00B0F0"/>
                </a:solidFill>
              </a:rPr>
              <a:t>İ</a:t>
            </a:r>
            <a:r>
              <a:rPr lang="pt-BR" sz="4400" dirty="0" smtClean="0">
                <a:solidFill>
                  <a:srgbClr val="00B0F0"/>
                </a:solidFill>
              </a:rPr>
              <a:t/>
            </a:r>
            <a:br>
              <a:rPr lang="pt-BR" sz="4400" dirty="0" smtClean="0">
                <a:solidFill>
                  <a:srgbClr val="00B0F0"/>
                </a:solidFill>
              </a:rPr>
            </a:br>
            <a:endParaRPr lang="tr-TR" sz="4400" dirty="0">
              <a:solidFill>
                <a:srgbClr val="00B0F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780928"/>
            <a:ext cx="7467600" cy="3345235"/>
          </a:xfrm>
        </p:spPr>
        <p:txBody>
          <a:bodyPr>
            <a:normAutofit/>
          </a:bodyPr>
          <a:lstStyle/>
          <a:p>
            <a:pPr algn="just"/>
            <a:r>
              <a:rPr lang="tr-TR" sz="2800" dirty="0" smtClean="0"/>
              <a:t>Yaşlı beslenmesi ilkeleri doğrultusunda hizmet verilmeli,</a:t>
            </a:r>
          </a:p>
          <a:p>
            <a:pPr algn="just"/>
            <a:r>
              <a:rPr lang="tr-TR" sz="2800" dirty="0" smtClean="0"/>
              <a:t>Ö</a:t>
            </a:r>
            <a:r>
              <a:rPr lang="pt-BR" sz="2800" dirty="0" smtClean="0"/>
              <a:t>zel </a:t>
            </a:r>
            <a:r>
              <a:rPr lang="tr-TR" sz="2800" dirty="0" smtClean="0"/>
              <a:t>diyet almaları gerekenler </a:t>
            </a:r>
            <a:r>
              <a:rPr lang="es-ES" sz="2800" dirty="0" smtClean="0"/>
              <a:t>saptanmal</a:t>
            </a:r>
            <a:r>
              <a:rPr lang="tr-TR" sz="2800" dirty="0" smtClean="0"/>
              <a:t>ı</a:t>
            </a:r>
            <a:r>
              <a:rPr lang="es-ES" sz="2800" dirty="0" smtClean="0"/>
              <a:t> ve </a:t>
            </a:r>
            <a:r>
              <a:rPr lang="tr-TR" sz="2800" dirty="0" smtClean="0"/>
              <a:t>buna uygun </a:t>
            </a:r>
            <a:r>
              <a:rPr lang="es-ES" sz="2800" dirty="0" smtClean="0"/>
              <a:t>hizmet</a:t>
            </a:r>
            <a:r>
              <a:rPr lang="tr-TR" sz="2800" dirty="0" smtClean="0"/>
              <a:t> verilmeli</a:t>
            </a:r>
            <a:r>
              <a:rPr lang="tr-TR" sz="2800" dirty="0" smtClean="0"/>
              <a:t>,</a:t>
            </a:r>
            <a:endParaRPr lang="tr-TR" sz="28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>
                <a:solidFill>
                  <a:srgbClr val="00B0F0"/>
                </a:solidFill>
              </a:rPr>
              <a:t>KREŞ VE GÜNDÜZ BAKIMEVLERİ</a:t>
            </a:r>
            <a:r>
              <a:rPr lang="tr-TR" dirty="0" smtClean="0">
                <a:solidFill>
                  <a:srgbClr val="00B0F0"/>
                </a:solidFill>
              </a:rPr>
              <a:t/>
            </a:r>
            <a:br>
              <a:rPr lang="tr-TR" dirty="0" smtClean="0">
                <a:solidFill>
                  <a:srgbClr val="00B0F0"/>
                </a:solidFill>
              </a:rPr>
            </a:br>
            <a:endParaRPr lang="tr-TR" dirty="0">
              <a:solidFill>
                <a:srgbClr val="00B0F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Genellikle 0-6 yaş grubuna, ayrıca kimsesiz bu yaş grubu ve daha büyük yaş grubuna da hizmet verilir.</a:t>
            </a:r>
            <a:endParaRPr lang="pt-BR" dirty="0" smtClean="0"/>
          </a:p>
          <a:p>
            <a:pPr algn="just"/>
            <a:r>
              <a:rPr lang="tr-TR" dirty="0" smtClean="0"/>
              <a:t>Yatılı olanlarda en az 3 öğün yemek servisi yapılır.</a:t>
            </a:r>
            <a:endParaRPr lang="pt-BR" dirty="0" smtClean="0"/>
          </a:p>
          <a:p>
            <a:pPr algn="just"/>
            <a:r>
              <a:rPr lang="pt-BR" dirty="0" smtClean="0"/>
              <a:t>0</a:t>
            </a:r>
            <a:r>
              <a:rPr lang="tr-TR" dirty="0" smtClean="0"/>
              <a:t>-</a:t>
            </a:r>
            <a:r>
              <a:rPr lang="pt-BR" dirty="0" smtClean="0"/>
              <a:t>1 ya</a:t>
            </a:r>
            <a:r>
              <a:rPr lang="tr-TR" dirty="0" smtClean="0"/>
              <a:t>ş</a:t>
            </a:r>
            <a:r>
              <a:rPr lang="pt-BR" dirty="0" smtClean="0"/>
              <a:t> grubunda </a:t>
            </a:r>
            <a:r>
              <a:rPr lang="tr-TR" dirty="0" smtClean="0"/>
              <a:t> </a:t>
            </a:r>
            <a:r>
              <a:rPr lang="pt-BR" dirty="0" smtClean="0"/>
              <a:t>ola</a:t>
            </a:r>
            <a:r>
              <a:rPr lang="tr-TR" dirty="0" smtClean="0"/>
              <a:t>n</a:t>
            </a:r>
            <a:r>
              <a:rPr lang="pt-BR" dirty="0" smtClean="0"/>
              <a:t>lar i</a:t>
            </a:r>
            <a:r>
              <a:rPr lang="tr-TR" dirty="0" smtClean="0"/>
              <a:t>ç</a:t>
            </a:r>
            <a:r>
              <a:rPr lang="pt-BR" dirty="0" smtClean="0"/>
              <a:t>in</a:t>
            </a:r>
            <a:r>
              <a:rPr lang="tr-TR" dirty="0" smtClean="0"/>
              <a:t> </a:t>
            </a:r>
            <a:r>
              <a:rPr lang="pt-BR" dirty="0" smtClean="0"/>
              <a:t>mama mutfa</a:t>
            </a:r>
            <a:r>
              <a:rPr lang="tr-TR" dirty="0" err="1" smtClean="0"/>
              <a:t>ğı</a:t>
            </a:r>
            <a:r>
              <a:rPr lang="pt-BR" dirty="0" smtClean="0"/>
              <a:t> </a:t>
            </a:r>
            <a:r>
              <a:rPr lang="tr-TR" dirty="0" smtClean="0"/>
              <a:t> </a:t>
            </a:r>
            <a:r>
              <a:rPr lang="pt-BR" dirty="0" smtClean="0"/>
              <a:t>gereklidir.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tr-TR" sz="4400" dirty="0" smtClean="0">
                <a:solidFill>
                  <a:srgbClr val="00B0F0"/>
                </a:solidFill>
              </a:rPr>
              <a:t/>
            </a:r>
            <a:br>
              <a:rPr lang="tr-TR" sz="4400" dirty="0" smtClean="0">
                <a:solidFill>
                  <a:srgbClr val="00B0F0"/>
                </a:solidFill>
              </a:rPr>
            </a:br>
            <a:r>
              <a:rPr lang="tr-TR" sz="4400" dirty="0" smtClean="0">
                <a:solidFill>
                  <a:srgbClr val="00B0F0"/>
                </a:solidFill>
              </a:rPr>
              <a:t>Askeri Kuruluşlar</a:t>
            </a:r>
            <a:br>
              <a:rPr lang="tr-TR" sz="4400" dirty="0" smtClean="0">
                <a:solidFill>
                  <a:srgbClr val="00B0F0"/>
                </a:solidFill>
              </a:rPr>
            </a:br>
            <a:endParaRPr lang="tr-TR" sz="4400" dirty="0">
              <a:solidFill>
                <a:srgbClr val="00B0F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204864"/>
            <a:ext cx="7467600" cy="3921299"/>
          </a:xfrm>
        </p:spPr>
        <p:txBody>
          <a:bodyPr>
            <a:normAutofit/>
          </a:bodyPr>
          <a:lstStyle/>
          <a:p>
            <a:pPr algn="just"/>
            <a:r>
              <a:rPr lang="pt-BR" sz="3200" dirty="0" smtClean="0"/>
              <a:t>Askeri hastaneler</a:t>
            </a:r>
          </a:p>
          <a:p>
            <a:pPr algn="just"/>
            <a:r>
              <a:rPr lang="tr-TR" sz="3200" dirty="0" smtClean="0"/>
              <a:t>Askeri okullar</a:t>
            </a:r>
          </a:p>
          <a:p>
            <a:pPr algn="just"/>
            <a:r>
              <a:rPr lang="pt-BR" sz="3200" dirty="0" smtClean="0"/>
              <a:t>Askeri </a:t>
            </a:r>
            <a:r>
              <a:rPr lang="tr-TR" sz="3200" dirty="0" smtClean="0"/>
              <a:t> </a:t>
            </a:r>
            <a:r>
              <a:rPr lang="pt-BR" sz="3200" dirty="0" smtClean="0"/>
              <a:t>e</a:t>
            </a:r>
            <a:r>
              <a:rPr lang="tr-TR" sz="3200" dirty="0" smtClean="0"/>
              <a:t>ğ</a:t>
            </a:r>
            <a:r>
              <a:rPr lang="pt-BR" sz="3200" dirty="0" smtClean="0"/>
              <a:t>itim ve dinlenme</a:t>
            </a:r>
            <a:r>
              <a:rPr lang="tr-TR" sz="3200" dirty="0" smtClean="0"/>
              <a:t> kampları</a:t>
            </a:r>
          </a:p>
          <a:p>
            <a:pPr algn="just"/>
            <a:r>
              <a:rPr lang="pt-BR" sz="3200" dirty="0" smtClean="0"/>
              <a:t>Askeri gazino, orduevleri</a:t>
            </a:r>
            <a:endParaRPr lang="tr-TR" sz="32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tr-TR" sz="4400" dirty="0" smtClean="0">
                <a:solidFill>
                  <a:srgbClr val="00B0F0"/>
                </a:solidFill>
              </a:rPr>
              <a:t/>
            </a:r>
            <a:br>
              <a:rPr lang="tr-TR" sz="4400" dirty="0" smtClean="0">
                <a:solidFill>
                  <a:srgbClr val="00B0F0"/>
                </a:solidFill>
              </a:rPr>
            </a:br>
            <a:r>
              <a:rPr lang="tr-TR" sz="4400" dirty="0" smtClean="0">
                <a:solidFill>
                  <a:srgbClr val="00B0F0"/>
                </a:solidFill>
              </a:rPr>
              <a:t>Ceza ve Islahevleri</a:t>
            </a:r>
            <a:br>
              <a:rPr lang="tr-TR" sz="4400" dirty="0" smtClean="0">
                <a:solidFill>
                  <a:srgbClr val="00B0F0"/>
                </a:solidFill>
              </a:rPr>
            </a:br>
            <a:endParaRPr lang="tr-TR" sz="4400" dirty="0">
              <a:solidFill>
                <a:srgbClr val="00B0F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16832"/>
            <a:ext cx="7467600" cy="4209331"/>
          </a:xfrm>
        </p:spPr>
        <p:txBody>
          <a:bodyPr>
            <a:normAutofit/>
          </a:bodyPr>
          <a:lstStyle/>
          <a:p>
            <a:pPr algn="just"/>
            <a:r>
              <a:rPr lang="tr-TR" sz="3600" dirty="0" smtClean="0"/>
              <a:t>Günde 3 öğün yemek servisi yapılır.</a:t>
            </a:r>
            <a:endParaRPr lang="pt-BR" sz="3600" dirty="0" smtClean="0"/>
          </a:p>
          <a:p>
            <a:pPr algn="just"/>
            <a:r>
              <a:rPr lang="pt-BR" sz="3600" dirty="0" smtClean="0"/>
              <a:t>Buralarda </a:t>
            </a:r>
            <a:r>
              <a:rPr lang="tr-TR" sz="3600" dirty="0" smtClean="0"/>
              <a:t>kalanların özel, sosyal ve psikolojik durumları göz önüne alınmalıdır.</a:t>
            </a:r>
            <a:endParaRPr lang="pt-BR" sz="36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dirty="0" smtClean="0">
                <a:solidFill>
                  <a:srgbClr val="00B0F0"/>
                </a:solidFill>
              </a:rPr>
              <a:t>TB iŞLETMELERİ</a:t>
            </a:r>
            <a:endParaRPr lang="tr-TR" sz="4000" dirty="0">
              <a:solidFill>
                <a:srgbClr val="00B0F0"/>
              </a:solidFill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437130"/>
              </p:ext>
            </p:extLst>
          </p:nvPr>
        </p:nvGraphicFramePr>
        <p:xfrm>
          <a:off x="457200" y="1124744"/>
          <a:ext cx="7467600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pPr algn="ctr"/>
            <a:r>
              <a:rPr lang="tr-TR" sz="2800" dirty="0" err="1" smtClean="0">
                <a:solidFill>
                  <a:srgbClr val="00B0F0"/>
                </a:solidFill>
              </a:rPr>
              <a:t>TB’nin</a:t>
            </a:r>
            <a:r>
              <a:rPr lang="tr-TR" sz="2800" dirty="0" smtClean="0">
                <a:solidFill>
                  <a:srgbClr val="00B0F0"/>
                </a:solidFill>
              </a:rPr>
              <a:t> TÜKETİCİYE YARARLARI</a:t>
            </a:r>
            <a:endParaRPr lang="tr-TR" sz="2800" dirty="0">
              <a:solidFill>
                <a:srgbClr val="00B0F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7467600" cy="4857403"/>
          </a:xfrm>
        </p:spPr>
        <p:txBody>
          <a:bodyPr>
            <a:normAutofit/>
          </a:bodyPr>
          <a:lstStyle/>
          <a:p>
            <a:pPr algn="just"/>
            <a:r>
              <a:rPr lang="tr-TR" sz="2800" dirty="0" smtClean="0"/>
              <a:t>Tüketicilerin en az 1 öğün gereksinimini karşılar(enerjinin ½’si)</a:t>
            </a:r>
          </a:p>
          <a:p>
            <a:pPr algn="just"/>
            <a:r>
              <a:rPr lang="tr-TR" sz="2800" dirty="0" smtClean="0"/>
              <a:t>Tüketicilere kaliteli, güvenli, ekonomik öğünler sunar.</a:t>
            </a:r>
          </a:p>
          <a:p>
            <a:pPr algn="just"/>
            <a:r>
              <a:rPr lang="tr-TR" sz="2800" dirty="0" smtClean="0"/>
              <a:t>Tüketicilere beklentilerine uygun rahat, temiz, konforlu bir atmosfer oluşturur.</a:t>
            </a:r>
          </a:p>
          <a:p>
            <a:pPr algn="just"/>
            <a:r>
              <a:rPr lang="tr-TR" sz="2800" dirty="0" smtClean="0"/>
              <a:t>Tüketicilere iyi bir servis hizmeti sunar.</a:t>
            </a:r>
          </a:p>
          <a:p>
            <a:pPr algn="just">
              <a:buNone/>
            </a:pPr>
            <a:r>
              <a:rPr lang="tr-TR" sz="2800" dirty="0" smtClean="0">
                <a:solidFill>
                  <a:srgbClr val="00B0F0"/>
                </a:solidFill>
              </a:rPr>
              <a:t>    </a:t>
            </a:r>
            <a:r>
              <a:rPr lang="tr-TR" sz="2800" dirty="0" smtClean="0">
                <a:solidFill>
                  <a:srgbClr val="FF0000"/>
                </a:solidFill>
              </a:rPr>
              <a:t>Tüketicilerin Sosyal, Fizyolojik,Psikolojik Tatminini sağlar.</a:t>
            </a:r>
          </a:p>
          <a:p>
            <a:endParaRPr lang="tr-TR" sz="2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tr-TR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7467600" cy="4857403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tr-TR" dirty="0" smtClean="0"/>
              <a:t>Tanımlamadaki  hizmeti veren kuruluşlar da “toplu beslenme” yapılan kuruluşlar olarak adlandırılmaktadır.</a:t>
            </a:r>
          </a:p>
          <a:p>
            <a:pPr marL="0" indent="0" algn="just">
              <a:buFont typeface="Arial" charset="0"/>
              <a:buNone/>
            </a:pPr>
            <a:r>
              <a:rPr lang="tr-TR" dirty="0" smtClean="0">
                <a:solidFill>
                  <a:srgbClr val="FF0000"/>
                </a:solidFill>
              </a:rPr>
              <a:t>*</a:t>
            </a:r>
            <a:r>
              <a:rPr lang="tr-TR" dirty="0" smtClean="0"/>
              <a:t> Her bir kuruluş hizmet verdiği tüketici kitlesinin (öğrenciler, hastalar, işçiler vb.) özelliklerine uygun ve kaliteli hizmet vermekle yükümlüdür.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908720"/>
            <a:ext cx="8003232" cy="532859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2800" dirty="0" smtClean="0"/>
              <a:t>Kaliteli </a:t>
            </a:r>
            <a:r>
              <a:rPr lang="tr-TR" sz="2800" dirty="0" smtClean="0"/>
              <a:t>bir toplu beslenme hizmeti, </a:t>
            </a:r>
            <a:endParaRPr lang="tr-TR" sz="28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800" dirty="0" smtClean="0"/>
              <a:t>besin </a:t>
            </a:r>
            <a:r>
              <a:rPr lang="tr-TR" sz="2800" dirty="0" smtClean="0"/>
              <a:t>değeri </a:t>
            </a:r>
            <a:r>
              <a:rPr lang="tr-TR" sz="2800" dirty="0" smtClean="0"/>
              <a:t>korunmuş,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800" dirty="0" smtClean="0"/>
              <a:t> ekonomik</a:t>
            </a:r>
            <a:r>
              <a:rPr lang="tr-TR" sz="2800" dirty="0" smtClean="0"/>
              <a:t>, </a:t>
            </a:r>
            <a:endParaRPr lang="tr-TR" sz="28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800" dirty="0" smtClean="0"/>
              <a:t>hijyenik,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800" dirty="0" smtClean="0"/>
              <a:t> </a:t>
            </a:r>
            <a:r>
              <a:rPr lang="tr-TR" sz="2800" dirty="0" err="1" smtClean="0"/>
              <a:t>subjektif</a:t>
            </a:r>
            <a:r>
              <a:rPr lang="tr-TR" sz="2800" dirty="0" smtClean="0"/>
              <a:t> kalitesi yüksek, </a:t>
            </a:r>
            <a:endParaRPr lang="tr-TR" sz="28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800" dirty="0" smtClean="0"/>
              <a:t>miktar </a:t>
            </a:r>
            <a:r>
              <a:rPr lang="tr-TR" sz="2800" dirty="0" smtClean="0"/>
              <a:t>bakımından yeterli </a:t>
            </a:r>
            <a:endParaRPr lang="tr-TR" sz="28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800" dirty="0" smtClean="0"/>
              <a:t>çeşitlilik </a:t>
            </a:r>
            <a:r>
              <a:rPr lang="tr-TR" sz="2800" dirty="0" smtClean="0"/>
              <a:t>içeren besin / </a:t>
            </a:r>
            <a:r>
              <a:rPr lang="tr-TR" sz="2800" dirty="0" smtClean="0"/>
              <a:t>yemekler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800" dirty="0" smtClean="0"/>
              <a:t>uygun </a:t>
            </a:r>
            <a:r>
              <a:rPr lang="tr-TR" sz="2800" dirty="0" smtClean="0"/>
              <a:t>fiziki </a:t>
            </a:r>
            <a:r>
              <a:rPr lang="tr-TR" sz="2800" dirty="0" smtClean="0"/>
              <a:t>koşullar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800" dirty="0" smtClean="0"/>
              <a:t> </a:t>
            </a:r>
            <a:r>
              <a:rPr lang="tr-TR" sz="2800" dirty="0" smtClean="0"/>
              <a:t>zarif ve doğru bir biçimde sunum / servis edilmesini gerektirir</a:t>
            </a:r>
            <a:endParaRPr lang="tr-T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dirty="0" err="1" smtClean="0">
                <a:solidFill>
                  <a:srgbClr val="00B0F0"/>
                </a:solidFill>
              </a:rPr>
              <a:t>TB’nin</a:t>
            </a:r>
            <a:r>
              <a:rPr lang="tr-TR" sz="4400" dirty="0" smtClean="0">
                <a:solidFill>
                  <a:srgbClr val="00B0F0"/>
                </a:solidFill>
              </a:rPr>
              <a:t> gelişme nedenleri</a:t>
            </a:r>
            <a:endParaRPr lang="tr-TR" sz="4400" dirty="0">
              <a:solidFill>
                <a:srgbClr val="00B0F0"/>
              </a:solidFill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196752"/>
          <a:ext cx="7499176" cy="4929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4664"/>
            <a:ext cx="8075240" cy="5184577"/>
          </a:xfrm>
        </p:spPr>
        <p:txBody>
          <a:bodyPr>
            <a:normAutofit/>
          </a:bodyPr>
          <a:lstStyle/>
          <a:p>
            <a:pPr marL="0" indent="0" algn="just">
              <a:buFont typeface="Arial" charset="0"/>
              <a:buNone/>
            </a:pPr>
            <a:r>
              <a:rPr lang="tr-TR" sz="3200" dirty="0" smtClean="0">
                <a:solidFill>
                  <a:srgbClr val="FF0000"/>
                </a:solidFill>
              </a:rPr>
              <a:t>*</a:t>
            </a:r>
            <a:r>
              <a:rPr lang="tr-TR" dirty="0" smtClean="0"/>
              <a:t>Kaliteli bir </a:t>
            </a:r>
            <a:r>
              <a:rPr lang="tr-TR" b="1" u="sng" dirty="0" smtClean="0">
                <a:solidFill>
                  <a:srgbClr val="00B0F0"/>
                </a:solidFill>
              </a:rPr>
              <a:t>Toplu Beslenme Hizmetinin</a:t>
            </a:r>
            <a:r>
              <a:rPr lang="tr-TR" b="1" dirty="0" smtClean="0">
                <a:solidFill>
                  <a:srgbClr val="00B0F0"/>
                </a:solidFill>
              </a:rPr>
              <a:t> (TBH)</a:t>
            </a:r>
            <a:r>
              <a:rPr lang="tr-TR" dirty="0" smtClean="0">
                <a:solidFill>
                  <a:srgbClr val="00B0F0"/>
                </a:solidFill>
              </a:rPr>
              <a:t> yararları </a:t>
            </a:r>
            <a:endParaRPr lang="tr-TR" dirty="0" smtClean="0">
              <a:solidFill>
                <a:srgbClr val="00B0F0"/>
              </a:solidFill>
            </a:endParaRPr>
          </a:p>
          <a:p>
            <a:pPr marL="0" indent="0" algn="just">
              <a:buFont typeface="Arial" charset="0"/>
              <a:buNone/>
            </a:pPr>
            <a:endParaRPr lang="tr-TR" dirty="0" smtClean="0">
              <a:solidFill>
                <a:srgbClr val="00B0F0"/>
              </a:solidFill>
            </a:endParaRPr>
          </a:p>
          <a:p>
            <a:pPr marL="0" indent="0" algn="just">
              <a:buFont typeface="Arial" charset="0"/>
              <a:buNone/>
            </a:pPr>
            <a:r>
              <a:rPr lang="tr-TR" dirty="0" smtClean="0"/>
              <a:t>Tüketici(fizyolojik</a:t>
            </a:r>
            <a:r>
              <a:rPr lang="tr-TR" dirty="0" smtClean="0"/>
              <a:t>, sosyal, </a:t>
            </a:r>
            <a:r>
              <a:rPr lang="tr-TR" dirty="0" smtClean="0"/>
              <a:t>psikolojik) tatmini</a:t>
            </a:r>
            <a:r>
              <a:rPr lang="tr-TR" dirty="0" smtClean="0"/>
              <a:t>, </a:t>
            </a:r>
            <a:endParaRPr lang="tr-TR" dirty="0" smtClean="0"/>
          </a:p>
          <a:p>
            <a:pPr marL="0" indent="0" algn="just">
              <a:buFont typeface="Arial" charset="0"/>
              <a:buNone/>
            </a:pPr>
            <a:r>
              <a:rPr lang="tr-TR" dirty="0"/>
              <a:t>Ü</a:t>
            </a:r>
            <a:r>
              <a:rPr lang="tr-TR" dirty="0" smtClean="0"/>
              <a:t>retkenlik </a:t>
            </a:r>
            <a:r>
              <a:rPr lang="tr-TR" dirty="0" smtClean="0"/>
              <a:t>ve verimlilikte artış, </a:t>
            </a:r>
            <a:endParaRPr lang="tr-TR" dirty="0" smtClean="0"/>
          </a:p>
          <a:p>
            <a:pPr marL="0" indent="0" algn="just">
              <a:buFont typeface="Arial" charset="0"/>
              <a:buNone/>
            </a:pPr>
            <a:r>
              <a:rPr lang="tr-TR" dirty="0"/>
              <a:t>İ</a:t>
            </a:r>
            <a:r>
              <a:rPr lang="tr-TR" dirty="0" smtClean="0"/>
              <a:t>ş </a:t>
            </a:r>
            <a:r>
              <a:rPr lang="tr-TR" dirty="0" smtClean="0"/>
              <a:t>kazası risklerinde azalma, </a:t>
            </a:r>
            <a:endParaRPr lang="tr-TR" dirty="0" smtClean="0"/>
          </a:p>
          <a:p>
            <a:pPr marL="0" indent="0" algn="just">
              <a:buFont typeface="Arial" charset="0"/>
              <a:buNone/>
            </a:pPr>
            <a:r>
              <a:rPr lang="tr-TR" dirty="0" smtClean="0"/>
              <a:t>TB </a:t>
            </a:r>
            <a:r>
              <a:rPr lang="tr-TR" dirty="0" smtClean="0"/>
              <a:t>çalışanlarının mutluluğu, </a:t>
            </a:r>
            <a:r>
              <a:rPr lang="tr-TR" dirty="0" smtClean="0"/>
              <a:t>motivasyonu </a:t>
            </a:r>
          </a:p>
          <a:p>
            <a:pPr marL="0" indent="0" algn="just">
              <a:buFont typeface="Arial" charset="0"/>
              <a:buNone/>
            </a:pPr>
            <a:r>
              <a:rPr lang="tr-TR" dirty="0"/>
              <a:t>K</a:t>
            </a:r>
            <a:r>
              <a:rPr lang="tr-TR" dirty="0" smtClean="0"/>
              <a:t>uruluşun başarısı</a:t>
            </a:r>
            <a:endParaRPr lang="tr-TR" sz="3200" dirty="0" smtClean="0"/>
          </a:p>
          <a:p>
            <a:pPr marL="0" indent="36513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19256" cy="5649491"/>
          </a:xfrm>
        </p:spPr>
        <p:txBody>
          <a:bodyPr>
            <a:normAutofit/>
          </a:bodyPr>
          <a:lstStyle/>
          <a:p>
            <a:pPr marL="0" indent="0" algn="just">
              <a:buFont typeface="Arial" charset="0"/>
              <a:buNone/>
            </a:pPr>
            <a:endParaRPr lang="tr-TR" sz="3200" dirty="0">
              <a:solidFill>
                <a:srgbClr val="FF0000"/>
              </a:solidFill>
            </a:endParaRPr>
          </a:p>
          <a:p>
            <a:pPr marL="0" indent="0" algn="just">
              <a:buFont typeface="Arial" charset="0"/>
              <a:buNone/>
            </a:pPr>
            <a:r>
              <a:rPr lang="tr-TR" u="sng" dirty="0" smtClean="0">
                <a:solidFill>
                  <a:srgbClr val="00B0F0"/>
                </a:solidFill>
              </a:rPr>
              <a:t>Tüketici beklentileri</a:t>
            </a:r>
            <a:r>
              <a:rPr lang="tr-TR" u="sng" dirty="0" smtClean="0">
                <a:solidFill>
                  <a:srgbClr val="00B0F0"/>
                </a:solidFill>
              </a:rPr>
              <a:t>;</a:t>
            </a:r>
          </a:p>
          <a:p>
            <a:pPr marL="0" indent="0" algn="just">
              <a:buFont typeface="Arial" charset="0"/>
              <a:buNone/>
            </a:pPr>
            <a:r>
              <a:rPr lang="tr-TR" dirty="0" smtClean="0">
                <a:solidFill>
                  <a:srgbClr val="FF0000"/>
                </a:solidFill>
              </a:rPr>
              <a:t>*</a:t>
            </a:r>
            <a:r>
              <a:rPr lang="tr-TR" dirty="0" smtClean="0"/>
              <a:t>doyuruculuk,</a:t>
            </a:r>
          </a:p>
          <a:p>
            <a:pPr marL="0" indent="0" algn="just">
              <a:buFont typeface="Arial" charset="0"/>
              <a:buNone/>
            </a:pPr>
            <a:r>
              <a:rPr lang="tr-TR" dirty="0" smtClean="0">
                <a:solidFill>
                  <a:srgbClr val="FF0000"/>
                </a:solidFill>
              </a:rPr>
              <a:t>*</a:t>
            </a:r>
            <a:r>
              <a:rPr lang="tr-TR" dirty="0" smtClean="0"/>
              <a:t> kalite,</a:t>
            </a:r>
          </a:p>
          <a:p>
            <a:pPr marL="0" indent="0" algn="just">
              <a:buFont typeface="Arial" charset="0"/>
              <a:buNone/>
            </a:pPr>
            <a:r>
              <a:rPr lang="tr-TR" dirty="0" smtClean="0">
                <a:solidFill>
                  <a:srgbClr val="FF0000"/>
                </a:solidFill>
              </a:rPr>
              <a:t>*</a:t>
            </a:r>
            <a:r>
              <a:rPr lang="tr-TR" dirty="0" smtClean="0"/>
              <a:t> güvenilirlik,</a:t>
            </a:r>
          </a:p>
          <a:p>
            <a:pPr marL="0" indent="0" algn="just">
              <a:buFont typeface="Arial" charset="0"/>
              <a:buNone/>
            </a:pPr>
            <a:r>
              <a:rPr lang="tr-TR" dirty="0" smtClean="0">
                <a:solidFill>
                  <a:srgbClr val="FF0000"/>
                </a:solidFill>
              </a:rPr>
              <a:t>*</a:t>
            </a:r>
            <a:r>
              <a:rPr lang="tr-TR" dirty="0" smtClean="0"/>
              <a:t> ekonomiklik,</a:t>
            </a:r>
          </a:p>
          <a:p>
            <a:pPr marL="0" indent="0" algn="just">
              <a:buFont typeface="Arial" charset="0"/>
              <a:buNone/>
            </a:pPr>
            <a:r>
              <a:rPr lang="tr-TR" dirty="0" smtClean="0">
                <a:solidFill>
                  <a:srgbClr val="FF0000"/>
                </a:solidFill>
              </a:rPr>
              <a:t>*</a:t>
            </a:r>
            <a:r>
              <a:rPr lang="tr-TR" dirty="0" smtClean="0"/>
              <a:t> temiz ve rahat/konforlu bir atmosfer,</a:t>
            </a:r>
          </a:p>
          <a:p>
            <a:pPr marL="0" indent="0" algn="just">
              <a:buFont typeface="Arial" charset="0"/>
              <a:buNone/>
            </a:pPr>
            <a:r>
              <a:rPr lang="tr-TR" dirty="0" smtClean="0">
                <a:solidFill>
                  <a:srgbClr val="FF0000"/>
                </a:solidFill>
              </a:rPr>
              <a:t>*</a:t>
            </a:r>
            <a:r>
              <a:rPr lang="tr-TR" dirty="0" smtClean="0"/>
              <a:t> iyi bir servis </a:t>
            </a:r>
            <a:r>
              <a:rPr lang="tr-TR" dirty="0" smtClean="0"/>
              <a:t>hizmeti</a:t>
            </a:r>
            <a:endParaRPr lang="tr-TR" dirty="0" smtClean="0"/>
          </a:p>
          <a:p>
            <a:pPr marL="0" indent="0" algn="just">
              <a:buFont typeface="Arial" charset="0"/>
              <a:buNone/>
            </a:pPr>
            <a:endParaRPr lang="tr-TR" sz="3200" u="sng" dirty="0" smtClean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4800" dirty="0" smtClean="0">
                <a:solidFill>
                  <a:srgbClr val="00B0F0"/>
                </a:solidFill>
              </a:rPr>
              <a:t>TB iŞLETMELERİ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9761590"/>
              </p:ext>
            </p:extLst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4800" dirty="0" smtClean="0">
                <a:solidFill>
                  <a:srgbClr val="00B0F0"/>
                </a:solidFill>
              </a:rPr>
              <a:t>Kurumsal İşletmeler</a:t>
            </a:r>
            <a:endParaRPr lang="tr-TR" dirty="0">
              <a:solidFill>
                <a:srgbClr val="00B0F0"/>
              </a:solidFill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836712"/>
            <a:ext cx="7467600" cy="568863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smtClean="0"/>
              <a:t>  </a:t>
            </a:r>
            <a:r>
              <a:rPr lang="tr-TR" sz="3600" dirty="0" smtClean="0"/>
              <a:t>Hastanelerde;</a:t>
            </a:r>
            <a:br>
              <a:rPr lang="tr-TR" sz="3600" dirty="0" smtClean="0"/>
            </a:br>
            <a:r>
              <a:rPr lang="tr-TR" sz="3600" dirty="0" smtClean="0"/>
              <a:t>Hastalara</a:t>
            </a:r>
            <a:br>
              <a:rPr lang="tr-TR" sz="3600" dirty="0" smtClean="0"/>
            </a:br>
            <a:r>
              <a:rPr lang="tr-TR" sz="3600" dirty="0" smtClean="0"/>
              <a:t>Personele</a:t>
            </a:r>
            <a:br>
              <a:rPr lang="tr-TR" sz="3600" dirty="0" smtClean="0"/>
            </a:br>
            <a:r>
              <a:rPr lang="tr-TR" sz="3600" dirty="0" smtClean="0"/>
              <a:t>Ziyaretçilere</a:t>
            </a:r>
            <a:br>
              <a:rPr lang="tr-TR" sz="3600" dirty="0" smtClean="0"/>
            </a:br>
            <a:r>
              <a:rPr lang="tr-TR" sz="3600" dirty="0" smtClean="0"/>
              <a:t>TB hizmeti </a:t>
            </a:r>
            <a:r>
              <a:rPr lang="tr-TR" sz="3600" dirty="0"/>
              <a:t>verilir</a:t>
            </a:r>
            <a:r>
              <a:rPr lang="tr-TR" sz="3600" dirty="0" smtClean="0"/>
              <a:t>.</a:t>
            </a:r>
            <a:br>
              <a:rPr lang="tr-TR" sz="3600" dirty="0" smtClean="0"/>
            </a:br>
            <a:r>
              <a:rPr lang="tr-TR" sz="3600" dirty="0"/>
              <a:t/>
            </a:r>
            <a:br>
              <a:rPr lang="tr-TR" sz="3600" dirty="0"/>
            </a:br>
            <a:r>
              <a:rPr lang="tr-TR" sz="3600" dirty="0"/>
              <a:t/>
            </a:r>
            <a:br>
              <a:rPr lang="tr-TR" sz="3600" dirty="0"/>
            </a:br>
            <a:r>
              <a:rPr lang="tr-TR" sz="3600" dirty="0" smtClean="0"/>
              <a:t>Genel </a:t>
            </a:r>
            <a:r>
              <a:rPr lang="tr-TR" sz="3600" dirty="0"/>
              <a:t>mutfak içinde bir </a:t>
            </a:r>
            <a:r>
              <a:rPr lang="tr-TR" sz="3600" dirty="0" smtClean="0"/>
              <a:t>diyet </a:t>
            </a:r>
            <a:r>
              <a:rPr lang="tr-TR" sz="3600" dirty="0"/>
              <a:t>mutfağı </a:t>
            </a:r>
            <a:r>
              <a:rPr lang="tr-TR" sz="3600" dirty="0" smtClean="0"/>
              <a:t>ayrı </a:t>
            </a:r>
            <a:r>
              <a:rPr lang="tr-TR" sz="3600" dirty="0"/>
              <a:t>bir mama mutfağı </a:t>
            </a:r>
            <a:r>
              <a:rPr lang="tr-TR" sz="3600" dirty="0" smtClean="0"/>
              <a:t>bulunabilir.</a:t>
            </a:r>
            <a:r>
              <a:rPr lang="tr-TR" sz="3600" dirty="0"/>
              <a:t/>
            </a:r>
            <a:br>
              <a:rPr lang="tr-TR" sz="3600" dirty="0"/>
            </a:br>
            <a:r>
              <a:rPr lang="tr-TR" sz="3600" dirty="0"/>
              <a:t/>
            </a:r>
            <a:br>
              <a:rPr lang="tr-TR" sz="3600" dirty="0"/>
            </a:br>
            <a:r>
              <a:rPr lang="tr-TR" sz="3600" dirty="0"/>
              <a:t/>
            </a:r>
            <a:br>
              <a:rPr lang="tr-TR" sz="3600" dirty="0"/>
            </a:br>
            <a:r>
              <a:rPr lang="tr-TR" sz="3600" dirty="0"/>
              <a:t/>
            </a:r>
            <a:br>
              <a:rPr lang="tr-TR" sz="3600" dirty="0"/>
            </a:br>
            <a:endParaRPr lang="tr-TR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knik">
  <a:themeElements>
    <a:clrScheme name="Teknik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eknik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546</TotalTime>
  <Words>502</Words>
  <Application>Microsoft Office PowerPoint</Application>
  <PresentationFormat>Ekran Gösterisi (4:3)</PresentationFormat>
  <Paragraphs>93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3" baseType="lpstr">
      <vt:lpstr>Arial</vt:lpstr>
      <vt:lpstr>Calibri</vt:lpstr>
      <vt:lpstr>Rockwell</vt:lpstr>
      <vt:lpstr>Wingdings 2</vt:lpstr>
      <vt:lpstr>Teknik</vt:lpstr>
      <vt:lpstr>TOPLU BESLENME (TB)</vt:lpstr>
      <vt:lpstr>PowerPoint Sunusu</vt:lpstr>
      <vt:lpstr>PowerPoint Sunusu</vt:lpstr>
      <vt:lpstr>TB’nin gelişme nedenleri</vt:lpstr>
      <vt:lpstr>PowerPoint Sunusu</vt:lpstr>
      <vt:lpstr>PowerPoint Sunusu</vt:lpstr>
      <vt:lpstr>TB iŞLETMELERİ</vt:lpstr>
      <vt:lpstr>Kurumsal İşletmeler</vt:lpstr>
      <vt:lpstr>   Hastanelerde; Hastalara Personele Ziyaretçilere TB hizmeti verilir.   Genel mutfak içinde bir diyet mutfağı ayrı bir mama mutfağı bulunabilir.    </vt:lpstr>
      <vt:lpstr> Eğitimle ilgili Kuruluşlar </vt:lpstr>
      <vt:lpstr> Özel/Kamuya Ait Kuruluşlar </vt:lpstr>
      <vt:lpstr> SANAYİ KURULUŞLARI (Fabrikalar) </vt:lpstr>
      <vt:lpstr> H U Z U R E V L E R İ </vt:lpstr>
      <vt:lpstr> KREŞ VE GÜNDÜZ BAKIMEVLERİ </vt:lpstr>
      <vt:lpstr> Askeri Kuruluşlar </vt:lpstr>
      <vt:lpstr> Ceza ve Islahevleri </vt:lpstr>
      <vt:lpstr>TB iŞLETMELERİ</vt:lpstr>
      <vt:lpstr>TB’nin TÜKETİCİYE YARARLARI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TOPLU BESLENME SİSTEMLERİ</dc:title>
  <dc:creator>creaa</dc:creator>
  <cp:lastModifiedBy>exper</cp:lastModifiedBy>
  <cp:revision>112</cp:revision>
  <dcterms:created xsi:type="dcterms:W3CDTF">2013-07-03T08:53:53Z</dcterms:created>
  <dcterms:modified xsi:type="dcterms:W3CDTF">2017-01-27T07:58:19Z</dcterms:modified>
</cp:coreProperties>
</file>