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323" r:id="rId3"/>
    <p:sldId id="258" r:id="rId4"/>
    <p:sldId id="259" r:id="rId5"/>
    <p:sldId id="261" r:id="rId6"/>
    <p:sldId id="260"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4" r:id="rId28"/>
    <p:sldId id="289" r:id="rId29"/>
    <p:sldId id="294" r:id="rId30"/>
    <p:sldId id="303" r:id="rId31"/>
    <p:sldId id="304" r:id="rId32"/>
    <p:sldId id="307" r:id="rId33"/>
    <p:sldId id="309" r:id="rId34"/>
    <p:sldId id="312" r:id="rId35"/>
    <p:sldId id="313" r:id="rId36"/>
    <p:sldId id="314" r:id="rId37"/>
    <p:sldId id="315" r:id="rId38"/>
    <p:sldId id="317" r:id="rId39"/>
    <p:sldId id="318" r:id="rId40"/>
    <p:sldId id="319" r:id="rId41"/>
    <p:sldId id="320" r:id="rId42"/>
    <p:sldId id="321" r:id="rId43"/>
    <p:sldId id="322" r:id="rId44"/>
    <p:sldId id="26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3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BB0F0B-101D-4E0F-B5FF-DF0F1EE23B1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tr-TR"/>
        </a:p>
      </dgm:t>
    </dgm:pt>
    <dgm:pt modelId="{78FA673F-6D47-44E1-9957-5B8418D845AD}">
      <dgm:prSet/>
      <dgm:spPr/>
      <dgm:t>
        <a:bodyPr/>
        <a:lstStyle/>
        <a:p>
          <a:pPr rtl="0"/>
          <a:r>
            <a:rPr lang="tr-TR" dirty="0" smtClean="0">
              <a:effectLst>
                <a:outerShdw blurRad="38100" dist="38100" dir="2700000" algn="tl">
                  <a:srgbClr val="000000">
                    <a:alpha val="43137"/>
                  </a:srgbClr>
                </a:outerShdw>
              </a:effectLst>
            </a:rPr>
            <a:t>“kendiliğinden gelişen kavramlar” </a:t>
          </a:r>
          <a:endParaRPr lang="tr-TR" dirty="0">
            <a:effectLst>
              <a:outerShdw blurRad="38100" dist="38100" dir="2700000" algn="tl">
                <a:srgbClr val="000000">
                  <a:alpha val="43137"/>
                </a:srgbClr>
              </a:outerShdw>
            </a:effectLst>
          </a:endParaRPr>
        </a:p>
      </dgm:t>
    </dgm:pt>
    <dgm:pt modelId="{3B940301-5EE6-4EED-8564-5B7A1CEF48FD}" type="parTrans" cxnId="{9C764E2E-47C6-454D-836B-18BC128D78E8}">
      <dgm:prSet/>
      <dgm:spPr/>
      <dgm:t>
        <a:bodyPr/>
        <a:lstStyle/>
        <a:p>
          <a:endParaRPr lang="tr-TR"/>
        </a:p>
      </dgm:t>
    </dgm:pt>
    <dgm:pt modelId="{B4919E8D-C249-47C8-801D-026413B4CFF1}" type="sibTrans" cxnId="{9C764E2E-47C6-454D-836B-18BC128D78E8}">
      <dgm:prSet/>
      <dgm:spPr/>
      <dgm:t>
        <a:bodyPr/>
        <a:lstStyle/>
        <a:p>
          <a:endParaRPr lang="tr-TR"/>
        </a:p>
      </dgm:t>
    </dgm:pt>
    <dgm:pt modelId="{0F581628-E03B-4B28-B3EA-6420C1BD8505}">
      <dgm:prSet/>
      <dgm:spPr/>
      <dgm:t>
        <a:bodyPr/>
        <a:lstStyle/>
        <a:p>
          <a:pPr rtl="0"/>
          <a:r>
            <a:rPr lang="tr-TR" dirty="0" smtClean="0">
              <a:effectLst>
                <a:outerShdw blurRad="38100" dist="38100" dir="2700000" algn="tl">
                  <a:srgbClr val="000000">
                    <a:alpha val="43137"/>
                  </a:srgbClr>
                </a:outerShdw>
              </a:effectLst>
            </a:rPr>
            <a:t>“kendiliğinden gelişmeyen kavramlar”</a:t>
          </a:r>
          <a:endParaRPr lang="tr-TR" dirty="0">
            <a:effectLst>
              <a:outerShdw blurRad="38100" dist="38100" dir="2700000" algn="tl">
                <a:srgbClr val="000000">
                  <a:alpha val="43137"/>
                </a:srgbClr>
              </a:outerShdw>
            </a:effectLst>
          </a:endParaRPr>
        </a:p>
      </dgm:t>
    </dgm:pt>
    <dgm:pt modelId="{DAE25602-4BF5-4C9D-A6CC-6FEBE97EA2B4}" type="parTrans" cxnId="{E1813637-0EDF-49BE-9E9A-B997289EEC5A}">
      <dgm:prSet/>
      <dgm:spPr/>
      <dgm:t>
        <a:bodyPr/>
        <a:lstStyle/>
        <a:p>
          <a:endParaRPr lang="tr-TR"/>
        </a:p>
      </dgm:t>
    </dgm:pt>
    <dgm:pt modelId="{D8278831-91EC-473B-ADFC-75D912677025}" type="sibTrans" cxnId="{E1813637-0EDF-49BE-9E9A-B997289EEC5A}">
      <dgm:prSet/>
      <dgm:spPr/>
      <dgm:t>
        <a:bodyPr/>
        <a:lstStyle/>
        <a:p>
          <a:endParaRPr lang="tr-TR"/>
        </a:p>
      </dgm:t>
    </dgm:pt>
    <dgm:pt modelId="{E008BAA8-A16A-4710-864C-112BE31722B9}" type="pres">
      <dgm:prSet presAssocID="{DBBB0F0B-101D-4E0F-B5FF-DF0F1EE23B19}" presName="linear" presStyleCnt="0">
        <dgm:presLayoutVars>
          <dgm:animLvl val="lvl"/>
          <dgm:resizeHandles val="exact"/>
        </dgm:presLayoutVars>
      </dgm:prSet>
      <dgm:spPr/>
      <dgm:t>
        <a:bodyPr/>
        <a:lstStyle/>
        <a:p>
          <a:endParaRPr lang="tr-TR"/>
        </a:p>
      </dgm:t>
    </dgm:pt>
    <dgm:pt modelId="{88F7B0FE-DD0E-4485-AF0F-9EB8872B7CC8}" type="pres">
      <dgm:prSet presAssocID="{78FA673F-6D47-44E1-9957-5B8418D845AD}" presName="parentText" presStyleLbl="node1" presStyleIdx="0" presStyleCnt="2">
        <dgm:presLayoutVars>
          <dgm:chMax val="0"/>
          <dgm:bulletEnabled val="1"/>
        </dgm:presLayoutVars>
      </dgm:prSet>
      <dgm:spPr/>
      <dgm:t>
        <a:bodyPr/>
        <a:lstStyle/>
        <a:p>
          <a:endParaRPr lang="tr-TR"/>
        </a:p>
      </dgm:t>
    </dgm:pt>
    <dgm:pt modelId="{23E68EFC-E2D7-483B-B3AF-70D5162A4923}" type="pres">
      <dgm:prSet presAssocID="{B4919E8D-C249-47C8-801D-026413B4CFF1}" presName="spacer" presStyleCnt="0"/>
      <dgm:spPr/>
    </dgm:pt>
    <dgm:pt modelId="{2B2D8060-DD31-4335-8AD9-6D4387A3268B}" type="pres">
      <dgm:prSet presAssocID="{0F581628-E03B-4B28-B3EA-6420C1BD8505}" presName="parentText" presStyleLbl="node1" presStyleIdx="1" presStyleCnt="2">
        <dgm:presLayoutVars>
          <dgm:chMax val="0"/>
          <dgm:bulletEnabled val="1"/>
        </dgm:presLayoutVars>
      </dgm:prSet>
      <dgm:spPr/>
      <dgm:t>
        <a:bodyPr/>
        <a:lstStyle/>
        <a:p>
          <a:endParaRPr lang="tr-TR"/>
        </a:p>
      </dgm:t>
    </dgm:pt>
  </dgm:ptLst>
  <dgm:cxnLst>
    <dgm:cxn modelId="{C831B5BD-3E8B-494E-A491-F88880C21656}" type="presOf" srcId="{78FA673F-6D47-44E1-9957-5B8418D845AD}" destId="{88F7B0FE-DD0E-4485-AF0F-9EB8872B7CC8}" srcOrd="0" destOrd="0" presId="urn:microsoft.com/office/officeart/2005/8/layout/vList2"/>
    <dgm:cxn modelId="{9C764E2E-47C6-454D-836B-18BC128D78E8}" srcId="{DBBB0F0B-101D-4E0F-B5FF-DF0F1EE23B19}" destId="{78FA673F-6D47-44E1-9957-5B8418D845AD}" srcOrd="0" destOrd="0" parTransId="{3B940301-5EE6-4EED-8564-5B7A1CEF48FD}" sibTransId="{B4919E8D-C249-47C8-801D-026413B4CFF1}"/>
    <dgm:cxn modelId="{F16EEC0B-11BF-4FC0-A84C-DB92F648CDA5}" type="presOf" srcId="{DBBB0F0B-101D-4E0F-B5FF-DF0F1EE23B19}" destId="{E008BAA8-A16A-4710-864C-112BE31722B9}" srcOrd="0" destOrd="0" presId="urn:microsoft.com/office/officeart/2005/8/layout/vList2"/>
    <dgm:cxn modelId="{E1813637-0EDF-49BE-9E9A-B997289EEC5A}" srcId="{DBBB0F0B-101D-4E0F-B5FF-DF0F1EE23B19}" destId="{0F581628-E03B-4B28-B3EA-6420C1BD8505}" srcOrd="1" destOrd="0" parTransId="{DAE25602-4BF5-4C9D-A6CC-6FEBE97EA2B4}" sibTransId="{D8278831-91EC-473B-ADFC-75D912677025}"/>
    <dgm:cxn modelId="{77692BDA-C5ED-42C8-8A06-3A6BACF2B27D}" type="presOf" srcId="{0F581628-E03B-4B28-B3EA-6420C1BD8505}" destId="{2B2D8060-DD31-4335-8AD9-6D4387A3268B}" srcOrd="0" destOrd="0" presId="urn:microsoft.com/office/officeart/2005/8/layout/vList2"/>
    <dgm:cxn modelId="{BF86F7BD-05A8-4827-9C9B-82327B4C4392}" type="presParOf" srcId="{E008BAA8-A16A-4710-864C-112BE31722B9}" destId="{88F7B0FE-DD0E-4485-AF0F-9EB8872B7CC8}" srcOrd="0" destOrd="0" presId="urn:microsoft.com/office/officeart/2005/8/layout/vList2"/>
    <dgm:cxn modelId="{06CFFBBE-F3F4-4934-AD65-1DE521A6BA03}" type="presParOf" srcId="{E008BAA8-A16A-4710-864C-112BE31722B9}" destId="{23E68EFC-E2D7-483B-B3AF-70D5162A4923}" srcOrd="1" destOrd="0" presId="urn:microsoft.com/office/officeart/2005/8/layout/vList2"/>
    <dgm:cxn modelId="{684C3318-5821-4365-AD53-8CB770FD1A68}" type="presParOf" srcId="{E008BAA8-A16A-4710-864C-112BE31722B9}" destId="{2B2D8060-DD31-4335-8AD9-6D4387A3268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76B0EF-2C54-43BB-B667-53740679EDC6}" type="doc">
      <dgm:prSet loTypeId="urn:microsoft.com/office/officeart/2005/8/layout/cycle2" loCatId="cycle" qsTypeId="urn:microsoft.com/office/officeart/2005/8/quickstyle/simple1" qsCatId="simple" csTypeId="urn:microsoft.com/office/officeart/2005/8/colors/colorful3" csCatId="colorful"/>
      <dgm:spPr/>
      <dgm:t>
        <a:bodyPr/>
        <a:lstStyle/>
        <a:p>
          <a:endParaRPr lang="tr-TR"/>
        </a:p>
      </dgm:t>
    </dgm:pt>
    <dgm:pt modelId="{18826E40-5242-49E4-B90F-CF448960D776}">
      <dgm:prSet custT="1"/>
      <dgm:spPr/>
      <dgm:t>
        <a:bodyPr/>
        <a:lstStyle/>
        <a:p>
          <a:pPr rtl="0"/>
          <a:r>
            <a:rPr lang="tr-TR" sz="1800" b="1" dirty="0" smtClean="0">
              <a:effectLst>
                <a:outerShdw blurRad="38100" dist="38100" dir="2700000" algn="tl">
                  <a:srgbClr val="000000">
                    <a:alpha val="43137"/>
                  </a:srgbClr>
                </a:outerShdw>
              </a:effectLst>
            </a:rPr>
            <a:t>Çocukların gelişim düzeylerine uygun olarak bilinçsiz bir biçimde, herhangi bir plan yapmadan ve eğitim görmeden geliştirdikleri kavramlar kendiliğinden gelişen kavramlar olarak ifade edilmektedir. </a:t>
          </a:r>
          <a:endParaRPr lang="tr-TR" sz="1800" b="1" dirty="0">
            <a:effectLst>
              <a:outerShdw blurRad="38100" dist="38100" dir="2700000" algn="tl">
                <a:srgbClr val="000000">
                  <a:alpha val="43137"/>
                </a:srgbClr>
              </a:outerShdw>
            </a:effectLst>
          </a:endParaRPr>
        </a:p>
      </dgm:t>
    </dgm:pt>
    <dgm:pt modelId="{D604B9A1-4F7A-4A98-AE5B-35B2EC999E8F}" type="parTrans" cxnId="{32C6E4C2-93CC-42D6-9456-B2BA74A96025}">
      <dgm:prSet/>
      <dgm:spPr/>
      <dgm:t>
        <a:bodyPr/>
        <a:lstStyle/>
        <a:p>
          <a:endParaRPr lang="tr-TR"/>
        </a:p>
      </dgm:t>
    </dgm:pt>
    <dgm:pt modelId="{F1E29318-1F8E-4739-B95C-75C202514C01}" type="sibTrans" cxnId="{32C6E4C2-93CC-42D6-9456-B2BA74A96025}">
      <dgm:prSet/>
      <dgm:spPr/>
      <dgm:t>
        <a:bodyPr/>
        <a:lstStyle/>
        <a:p>
          <a:endParaRPr lang="tr-TR"/>
        </a:p>
      </dgm:t>
    </dgm:pt>
    <dgm:pt modelId="{2518F3F9-3B01-4812-82A3-BFAE02DFB95E}">
      <dgm:prSet custT="1"/>
      <dgm:spPr/>
      <dgm:t>
        <a:bodyPr/>
        <a:lstStyle/>
        <a:p>
          <a:pPr rtl="0"/>
          <a:r>
            <a:rPr lang="tr-TR" sz="1800" b="1" dirty="0" smtClean="0">
              <a:effectLst>
                <a:outerShdw blurRad="38100" dist="38100" dir="2700000" algn="tl">
                  <a:srgbClr val="000000">
                    <a:alpha val="43137"/>
                  </a:srgbClr>
                </a:outerShdw>
              </a:effectLst>
            </a:rPr>
            <a:t>Çocukların bir yetişkinin rehberliğinde, eğitim sürecinden geçirilmesi sonucunda geliştirmiş oldukları kavramlar ise kendiliğinden gelişmeyen kavramlar şeklinde tanımlanmaktadır.</a:t>
          </a:r>
          <a:endParaRPr lang="tr-TR" sz="1800" b="1" dirty="0">
            <a:effectLst>
              <a:outerShdw blurRad="38100" dist="38100" dir="2700000" algn="tl">
                <a:srgbClr val="000000">
                  <a:alpha val="43137"/>
                </a:srgbClr>
              </a:outerShdw>
            </a:effectLst>
          </a:endParaRPr>
        </a:p>
      </dgm:t>
    </dgm:pt>
    <dgm:pt modelId="{2078CAC0-FC5E-4B01-A6A6-C5E646FB5548}" type="parTrans" cxnId="{76D919E3-0FD1-4A04-A3B5-FE0FD3F694C3}">
      <dgm:prSet/>
      <dgm:spPr/>
      <dgm:t>
        <a:bodyPr/>
        <a:lstStyle/>
        <a:p>
          <a:endParaRPr lang="tr-TR"/>
        </a:p>
      </dgm:t>
    </dgm:pt>
    <dgm:pt modelId="{7E22881F-54B6-4C6C-9C0E-4ECC40CDEAFD}" type="sibTrans" cxnId="{76D919E3-0FD1-4A04-A3B5-FE0FD3F694C3}">
      <dgm:prSet/>
      <dgm:spPr/>
      <dgm:t>
        <a:bodyPr/>
        <a:lstStyle/>
        <a:p>
          <a:endParaRPr lang="tr-TR"/>
        </a:p>
      </dgm:t>
    </dgm:pt>
    <dgm:pt modelId="{AEA33719-2092-4822-B95D-846F09AD74F8}" type="pres">
      <dgm:prSet presAssocID="{4C76B0EF-2C54-43BB-B667-53740679EDC6}" presName="cycle" presStyleCnt="0">
        <dgm:presLayoutVars>
          <dgm:dir/>
          <dgm:resizeHandles val="exact"/>
        </dgm:presLayoutVars>
      </dgm:prSet>
      <dgm:spPr/>
      <dgm:t>
        <a:bodyPr/>
        <a:lstStyle/>
        <a:p>
          <a:endParaRPr lang="tr-TR"/>
        </a:p>
      </dgm:t>
    </dgm:pt>
    <dgm:pt modelId="{47D1A7DC-9C3E-44A4-99D6-FF0FC2481769}" type="pres">
      <dgm:prSet presAssocID="{18826E40-5242-49E4-B90F-CF448960D776}" presName="node" presStyleLbl="node1" presStyleIdx="0" presStyleCnt="2">
        <dgm:presLayoutVars>
          <dgm:bulletEnabled val="1"/>
        </dgm:presLayoutVars>
      </dgm:prSet>
      <dgm:spPr/>
      <dgm:t>
        <a:bodyPr/>
        <a:lstStyle/>
        <a:p>
          <a:endParaRPr lang="tr-TR"/>
        </a:p>
      </dgm:t>
    </dgm:pt>
    <dgm:pt modelId="{A6B0AC8C-5234-4076-A450-9EA703992662}" type="pres">
      <dgm:prSet presAssocID="{F1E29318-1F8E-4739-B95C-75C202514C01}" presName="sibTrans" presStyleLbl="sibTrans2D1" presStyleIdx="0" presStyleCnt="2"/>
      <dgm:spPr/>
      <dgm:t>
        <a:bodyPr/>
        <a:lstStyle/>
        <a:p>
          <a:endParaRPr lang="tr-TR"/>
        </a:p>
      </dgm:t>
    </dgm:pt>
    <dgm:pt modelId="{1687342F-DF41-452F-83CC-C9C61DA62996}" type="pres">
      <dgm:prSet presAssocID="{F1E29318-1F8E-4739-B95C-75C202514C01}" presName="connectorText" presStyleLbl="sibTrans2D1" presStyleIdx="0" presStyleCnt="2"/>
      <dgm:spPr/>
      <dgm:t>
        <a:bodyPr/>
        <a:lstStyle/>
        <a:p>
          <a:endParaRPr lang="tr-TR"/>
        </a:p>
      </dgm:t>
    </dgm:pt>
    <dgm:pt modelId="{96B0327A-E8B5-4844-A29B-77C533B23743}" type="pres">
      <dgm:prSet presAssocID="{2518F3F9-3B01-4812-82A3-BFAE02DFB95E}" presName="node" presStyleLbl="node1" presStyleIdx="1" presStyleCnt="2">
        <dgm:presLayoutVars>
          <dgm:bulletEnabled val="1"/>
        </dgm:presLayoutVars>
      </dgm:prSet>
      <dgm:spPr/>
      <dgm:t>
        <a:bodyPr/>
        <a:lstStyle/>
        <a:p>
          <a:endParaRPr lang="tr-TR"/>
        </a:p>
      </dgm:t>
    </dgm:pt>
    <dgm:pt modelId="{CE5331CB-D144-4136-8C87-76062291E49A}" type="pres">
      <dgm:prSet presAssocID="{7E22881F-54B6-4C6C-9C0E-4ECC40CDEAFD}" presName="sibTrans" presStyleLbl="sibTrans2D1" presStyleIdx="1" presStyleCnt="2"/>
      <dgm:spPr/>
      <dgm:t>
        <a:bodyPr/>
        <a:lstStyle/>
        <a:p>
          <a:endParaRPr lang="tr-TR"/>
        </a:p>
      </dgm:t>
    </dgm:pt>
    <dgm:pt modelId="{B9F7A0F5-0F4D-4431-9B00-95F96B52FC4E}" type="pres">
      <dgm:prSet presAssocID="{7E22881F-54B6-4C6C-9C0E-4ECC40CDEAFD}" presName="connectorText" presStyleLbl="sibTrans2D1" presStyleIdx="1" presStyleCnt="2"/>
      <dgm:spPr/>
      <dgm:t>
        <a:bodyPr/>
        <a:lstStyle/>
        <a:p>
          <a:endParaRPr lang="tr-TR"/>
        </a:p>
      </dgm:t>
    </dgm:pt>
  </dgm:ptLst>
  <dgm:cxnLst>
    <dgm:cxn modelId="{49036615-5610-4455-AA7A-44EEE8E0DB98}" type="presOf" srcId="{F1E29318-1F8E-4739-B95C-75C202514C01}" destId="{A6B0AC8C-5234-4076-A450-9EA703992662}" srcOrd="0" destOrd="0" presId="urn:microsoft.com/office/officeart/2005/8/layout/cycle2"/>
    <dgm:cxn modelId="{D174FDDB-624F-417D-95E7-90E4702F6BF4}" type="presOf" srcId="{18826E40-5242-49E4-B90F-CF448960D776}" destId="{47D1A7DC-9C3E-44A4-99D6-FF0FC2481769}" srcOrd="0" destOrd="0" presId="urn:microsoft.com/office/officeart/2005/8/layout/cycle2"/>
    <dgm:cxn modelId="{7FA46BC0-D771-4FCF-8D7A-57BAAC8F11D3}" type="presOf" srcId="{7E22881F-54B6-4C6C-9C0E-4ECC40CDEAFD}" destId="{B9F7A0F5-0F4D-4431-9B00-95F96B52FC4E}" srcOrd="1" destOrd="0" presId="urn:microsoft.com/office/officeart/2005/8/layout/cycle2"/>
    <dgm:cxn modelId="{E2FA1B8B-8A43-4EF4-80C2-3B72BD2781F8}" type="presOf" srcId="{7E22881F-54B6-4C6C-9C0E-4ECC40CDEAFD}" destId="{CE5331CB-D144-4136-8C87-76062291E49A}" srcOrd="0" destOrd="0" presId="urn:microsoft.com/office/officeart/2005/8/layout/cycle2"/>
    <dgm:cxn modelId="{32C6E4C2-93CC-42D6-9456-B2BA74A96025}" srcId="{4C76B0EF-2C54-43BB-B667-53740679EDC6}" destId="{18826E40-5242-49E4-B90F-CF448960D776}" srcOrd="0" destOrd="0" parTransId="{D604B9A1-4F7A-4A98-AE5B-35B2EC999E8F}" sibTransId="{F1E29318-1F8E-4739-B95C-75C202514C01}"/>
    <dgm:cxn modelId="{1DFBEC8F-ED9A-480E-8D80-59DB9F9B76C8}" type="presOf" srcId="{4C76B0EF-2C54-43BB-B667-53740679EDC6}" destId="{AEA33719-2092-4822-B95D-846F09AD74F8}" srcOrd="0" destOrd="0" presId="urn:microsoft.com/office/officeart/2005/8/layout/cycle2"/>
    <dgm:cxn modelId="{0E246463-2D78-465D-96DA-3B11CC559BBC}" type="presOf" srcId="{2518F3F9-3B01-4812-82A3-BFAE02DFB95E}" destId="{96B0327A-E8B5-4844-A29B-77C533B23743}" srcOrd="0" destOrd="0" presId="urn:microsoft.com/office/officeart/2005/8/layout/cycle2"/>
    <dgm:cxn modelId="{79DF7FD0-1EC0-4A74-B552-AF5984313645}" type="presOf" srcId="{F1E29318-1F8E-4739-B95C-75C202514C01}" destId="{1687342F-DF41-452F-83CC-C9C61DA62996}" srcOrd="1" destOrd="0" presId="urn:microsoft.com/office/officeart/2005/8/layout/cycle2"/>
    <dgm:cxn modelId="{76D919E3-0FD1-4A04-A3B5-FE0FD3F694C3}" srcId="{4C76B0EF-2C54-43BB-B667-53740679EDC6}" destId="{2518F3F9-3B01-4812-82A3-BFAE02DFB95E}" srcOrd="1" destOrd="0" parTransId="{2078CAC0-FC5E-4B01-A6A6-C5E646FB5548}" sibTransId="{7E22881F-54B6-4C6C-9C0E-4ECC40CDEAFD}"/>
    <dgm:cxn modelId="{0D216A70-125B-4CCC-BD49-275724A39D4E}" type="presParOf" srcId="{AEA33719-2092-4822-B95D-846F09AD74F8}" destId="{47D1A7DC-9C3E-44A4-99D6-FF0FC2481769}" srcOrd="0" destOrd="0" presId="urn:microsoft.com/office/officeart/2005/8/layout/cycle2"/>
    <dgm:cxn modelId="{1030D7F3-B2A3-421E-B958-81F8B70969DC}" type="presParOf" srcId="{AEA33719-2092-4822-B95D-846F09AD74F8}" destId="{A6B0AC8C-5234-4076-A450-9EA703992662}" srcOrd="1" destOrd="0" presId="urn:microsoft.com/office/officeart/2005/8/layout/cycle2"/>
    <dgm:cxn modelId="{E3A1A4B4-25E7-4BD8-B70C-E7072FC3FA60}" type="presParOf" srcId="{A6B0AC8C-5234-4076-A450-9EA703992662}" destId="{1687342F-DF41-452F-83CC-C9C61DA62996}" srcOrd="0" destOrd="0" presId="urn:microsoft.com/office/officeart/2005/8/layout/cycle2"/>
    <dgm:cxn modelId="{425E8B9C-3376-46BA-8375-142D1E6B74B0}" type="presParOf" srcId="{AEA33719-2092-4822-B95D-846F09AD74F8}" destId="{96B0327A-E8B5-4844-A29B-77C533B23743}" srcOrd="2" destOrd="0" presId="urn:microsoft.com/office/officeart/2005/8/layout/cycle2"/>
    <dgm:cxn modelId="{7F6B1DAA-68A2-482F-BD7B-3ADF5D0D2417}" type="presParOf" srcId="{AEA33719-2092-4822-B95D-846F09AD74F8}" destId="{CE5331CB-D144-4136-8C87-76062291E49A}" srcOrd="3" destOrd="0" presId="urn:microsoft.com/office/officeart/2005/8/layout/cycle2"/>
    <dgm:cxn modelId="{B320FE0A-81FE-47CD-A1FB-435D220F2E2A}" type="presParOf" srcId="{CE5331CB-D144-4136-8C87-76062291E49A}" destId="{B9F7A0F5-0F4D-4431-9B00-95F96B52FC4E}"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5BE294-91E1-480F-89F5-CE95F67D4474}" type="doc">
      <dgm:prSet loTypeId="urn:microsoft.com/office/officeart/2005/8/layout/venn1" loCatId="relationship" qsTypeId="urn:microsoft.com/office/officeart/2005/8/quickstyle/simple1" qsCatId="simple" csTypeId="urn:microsoft.com/office/officeart/2005/8/colors/colorful1#1" csCatId="colorful"/>
      <dgm:spPr/>
      <dgm:t>
        <a:bodyPr/>
        <a:lstStyle/>
        <a:p>
          <a:endParaRPr lang="tr-TR"/>
        </a:p>
      </dgm:t>
    </dgm:pt>
    <dgm:pt modelId="{0E22ED59-77F1-4629-819C-112542B7E646}">
      <dgm:prSet/>
      <dgm:spPr/>
      <dgm:t>
        <a:bodyPr/>
        <a:lstStyle/>
        <a:p>
          <a:pPr rtl="0"/>
          <a:r>
            <a:rPr lang="tr-TR" b="1" i="1" dirty="0" smtClean="0"/>
            <a:t>Bilimsel Kavramları Anlama</a:t>
          </a:r>
          <a:endParaRPr lang="tr-TR" b="1" dirty="0"/>
        </a:p>
      </dgm:t>
    </dgm:pt>
    <dgm:pt modelId="{7172FB0E-7754-454A-8DD2-0A5CD043E7A3}" type="parTrans" cxnId="{37C5B201-8288-4BE0-B97B-647B1924948A}">
      <dgm:prSet/>
      <dgm:spPr/>
      <dgm:t>
        <a:bodyPr/>
        <a:lstStyle/>
        <a:p>
          <a:endParaRPr lang="tr-TR"/>
        </a:p>
      </dgm:t>
    </dgm:pt>
    <dgm:pt modelId="{2DE906B0-7B96-406C-B809-0A61B9BA2B60}" type="sibTrans" cxnId="{37C5B201-8288-4BE0-B97B-647B1924948A}">
      <dgm:prSet/>
      <dgm:spPr/>
      <dgm:t>
        <a:bodyPr/>
        <a:lstStyle/>
        <a:p>
          <a:endParaRPr lang="tr-TR"/>
        </a:p>
      </dgm:t>
    </dgm:pt>
    <dgm:pt modelId="{26BD8598-CFF7-4E4A-97AB-006D2EC208BB}">
      <dgm:prSet/>
      <dgm:spPr/>
      <dgm:t>
        <a:bodyPr/>
        <a:lstStyle/>
        <a:p>
          <a:pPr rtl="0"/>
          <a:r>
            <a:rPr lang="tr-TR" b="1" i="1" dirty="0" smtClean="0"/>
            <a:t>Fiziksel Kavram Anlayışı</a:t>
          </a:r>
          <a:endParaRPr lang="tr-TR" dirty="0"/>
        </a:p>
      </dgm:t>
    </dgm:pt>
    <dgm:pt modelId="{5039AF02-588D-4186-A306-F9FC59D702D0}" type="parTrans" cxnId="{D0205DDF-CACE-454E-B315-789D5FD9115D}">
      <dgm:prSet/>
      <dgm:spPr/>
      <dgm:t>
        <a:bodyPr/>
        <a:lstStyle/>
        <a:p>
          <a:endParaRPr lang="tr-TR"/>
        </a:p>
      </dgm:t>
    </dgm:pt>
    <dgm:pt modelId="{B2019F60-F278-4B4A-BEDC-344D8DC10C16}" type="sibTrans" cxnId="{D0205DDF-CACE-454E-B315-789D5FD9115D}">
      <dgm:prSet/>
      <dgm:spPr/>
      <dgm:t>
        <a:bodyPr/>
        <a:lstStyle/>
        <a:p>
          <a:endParaRPr lang="tr-TR"/>
        </a:p>
      </dgm:t>
    </dgm:pt>
    <dgm:pt modelId="{21374EFE-321A-40D7-9325-D4F78971C6E2}">
      <dgm:prSet/>
      <dgm:spPr/>
      <dgm:t>
        <a:bodyPr/>
        <a:lstStyle/>
        <a:p>
          <a:pPr rtl="0"/>
          <a:r>
            <a:rPr lang="tr-TR" b="1" i="1" dirty="0" smtClean="0"/>
            <a:t>Biyolojik Kavram Anlayışı</a:t>
          </a:r>
          <a:endParaRPr lang="tr-TR" dirty="0"/>
        </a:p>
      </dgm:t>
    </dgm:pt>
    <dgm:pt modelId="{582E6DA7-78DB-4A1D-9799-E9EB9C644108}" type="parTrans" cxnId="{86D589BF-318E-400D-9781-D553E2C34D5D}">
      <dgm:prSet/>
      <dgm:spPr/>
      <dgm:t>
        <a:bodyPr/>
        <a:lstStyle/>
        <a:p>
          <a:endParaRPr lang="tr-TR"/>
        </a:p>
      </dgm:t>
    </dgm:pt>
    <dgm:pt modelId="{DD2CD3AB-168E-418C-93F8-421905323F86}" type="sibTrans" cxnId="{86D589BF-318E-400D-9781-D553E2C34D5D}">
      <dgm:prSet/>
      <dgm:spPr/>
      <dgm:t>
        <a:bodyPr/>
        <a:lstStyle/>
        <a:p>
          <a:endParaRPr lang="tr-TR"/>
        </a:p>
      </dgm:t>
    </dgm:pt>
    <dgm:pt modelId="{69748090-4734-4291-9B32-E13F0C7B0D83}">
      <dgm:prSet/>
      <dgm:spPr/>
      <dgm:t>
        <a:bodyPr/>
        <a:lstStyle/>
        <a:p>
          <a:pPr rtl="0"/>
          <a:r>
            <a:rPr lang="tr-TR" b="1" i="1" dirty="0" smtClean="0"/>
            <a:t>Öğrenme Süreci</a:t>
          </a:r>
          <a:endParaRPr lang="tr-TR" dirty="0"/>
        </a:p>
      </dgm:t>
    </dgm:pt>
    <dgm:pt modelId="{4BADC206-AF70-444B-8F11-50FDD3447870}" type="parTrans" cxnId="{966A8C82-1651-442C-BA98-12191E08E473}">
      <dgm:prSet/>
      <dgm:spPr/>
      <dgm:t>
        <a:bodyPr/>
        <a:lstStyle/>
        <a:p>
          <a:endParaRPr lang="tr-TR"/>
        </a:p>
      </dgm:t>
    </dgm:pt>
    <dgm:pt modelId="{2F4E687D-4239-4F44-A774-9A19CE263ED7}" type="sibTrans" cxnId="{966A8C82-1651-442C-BA98-12191E08E473}">
      <dgm:prSet/>
      <dgm:spPr/>
      <dgm:t>
        <a:bodyPr/>
        <a:lstStyle/>
        <a:p>
          <a:endParaRPr lang="tr-TR"/>
        </a:p>
      </dgm:t>
    </dgm:pt>
    <dgm:pt modelId="{08B3FAD9-1B52-4C4E-9053-B5A9A8DC61B6}" type="pres">
      <dgm:prSet presAssocID="{295BE294-91E1-480F-89F5-CE95F67D4474}" presName="compositeShape" presStyleCnt="0">
        <dgm:presLayoutVars>
          <dgm:chMax val="7"/>
          <dgm:dir/>
          <dgm:resizeHandles val="exact"/>
        </dgm:presLayoutVars>
      </dgm:prSet>
      <dgm:spPr/>
      <dgm:t>
        <a:bodyPr/>
        <a:lstStyle/>
        <a:p>
          <a:endParaRPr lang="tr-TR"/>
        </a:p>
      </dgm:t>
    </dgm:pt>
    <dgm:pt modelId="{93577E63-9337-447E-BC41-A8634099226E}" type="pres">
      <dgm:prSet presAssocID="{0E22ED59-77F1-4629-819C-112542B7E646}" presName="circ1" presStyleLbl="vennNode1" presStyleIdx="0" presStyleCnt="4"/>
      <dgm:spPr/>
      <dgm:t>
        <a:bodyPr/>
        <a:lstStyle/>
        <a:p>
          <a:endParaRPr lang="tr-TR"/>
        </a:p>
      </dgm:t>
    </dgm:pt>
    <dgm:pt modelId="{DD44B18C-B19B-4CDF-BFA5-9754818EE311}" type="pres">
      <dgm:prSet presAssocID="{0E22ED59-77F1-4629-819C-112542B7E646}" presName="circ1Tx" presStyleLbl="revTx" presStyleIdx="0" presStyleCnt="0">
        <dgm:presLayoutVars>
          <dgm:chMax val="0"/>
          <dgm:chPref val="0"/>
          <dgm:bulletEnabled val="1"/>
        </dgm:presLayoutVars>
      </dgm:prSet>
      <dgm:spPr/>
      <dgm:t>
        <a:bodyPr/>
        <a:lstStyle/>
        <a:p>
          <a:endParaRPr lang="tr-TR"/>
        </a:p>
      </dgm:t>
    </dgm:pt>
    <dgm:pt modelId="{58149221-83CB-40FA-B046-79BC2285918B}" type="pres">
      <dgm:prSet presAssocID="{26BD8598-CFF7-4E4A-97AB-006D2EC208BB}" presName="circ2" presStyleLbl="vennNode1" presStyleIdx="1" presStyleCnt="4"/>
      <dgm:spPr/>
      <dgm:t>
        <a:bodyPr/>
        <a:lstStyle/>
        <a:p>
          <a:endParaRPr lang="tr-TR"/>
        </a:p>
      </dgm:t>
    </dgm:pt>
    <dgm:pt modelId="{20FD1D01-A5BA-427B-8BFF-39C9BFE49342}" type="pres">
      <dgm:prSet presAssocID="{26BD8598-CFF7-4E4A-97AB-006D2EC208BB}" presName="circ2Tx" presStyleLbl="revTx" presStyleIdx="0" presStyleCnt="0">
        <dgm:presLayoutVars>
          <dgm:chMax val="0"/>
          <dgm:chPref val="0"/>
          <dgm:bulletEnabled val="1"/>
        </dgm:presLayoutVars>
      </dgm:prSet>
      <dgm:spPr/>
      <dgm:t>
        <a:bodyPr/>
        <a:lstStyle/>
        <a:p>
          <a:endParaRPr lang="tr-TR"/>
        </a:p>
      </dgm:t>
    </dgm:pt>
    <dgm:pt modelId="{FC4E30BB-0AA0-4A3A-B048-82F27B14CB3D}" type="pres">
      <dgm:prSet presAssocID="{21374EFE-321A-40D7-9325-D4F78971C6E2}" presName="circ3" presStyleLbl="vennNode1" presStyleIdx="2" presStyleCnt="4"/>
      <dgm:spPr/>
      <dgm:t>
        <a:bodyPr/>
        <a:lstStyle/>
        <a:p>
          <a:endParaRPr lang="tr-TR"/>
        </a:p>
      </dgm:t>
    </dgm:pt>
    <dgm:pt modelId="{1C67AEBE-2D80-495D-8BEF-D27BD482A29D}" type="pres">
      <dgm:prSet presAssocID="{21374EFE-321A-40D7-9325-D4F78971C6E2}" presName="circ3Tx" presStyleLbl="revTx" presStyleIdx="0" presStyleCnt="0">
        <dgm:presLayoutVars>
          <dgm:chMax val="0"/>
          <dgm:chPref val="0"/>
          <dgm:bulletEnabled val="1"/>
        </dgm:presLayoutVars>
      </dgm:prSet>
      <dgm:spPr/>
      <dgm:t>
        <a:bodyPr/>
        <a:lstStyle/>
        <a:p>
          <a:endParaRPr lang="tr-TR"/>
        </a:p>
      </dgm:t>
    </dgm:pt>
    <dgm:pt modelId="{F530602E-4409-4CDA-9F10-B92C22C783F6}" type="pres">
      <dgm:prSet presAssocID="{69748090-4734-4291-9B32-E13F0C7B0D83}" presName="circ4" presStyleLbl="vennNode1" presStyleIdx="3" presStyleCnt="4"/>
      <dgm:spPr/>
      <dgm:t>
        <a:bodyPr/>
        <a:lstStyle/>
        <a:p>
          <a:endParaRPr lang="tr-TR"/>
        </a:p>
      </dgm:t>
    </dgm:pt>
    <dgm:pt modelId="{92D85A6A-B269-47B3-808D-B3C1566A4815}" type="pres">
      <dgm:prSet presAssocID="{69748090-4734-4291-9B32-E13F0C7B0D83}" presName="circ4Tx" presStyleLbl="revTx" presStyleIdx="0" presStyleCnt="0">
        <dgm:presLayoutVars>
          <dgm:chMax val="0"/>
          <dgm:chPref val="0"/>
          <dgm:bulletEnabled val="1"/>
        </dgm:presLayoutVars>
      </dgm:prSet>
      <dgm:spPr/>
      <dgm:t>
        <a:bodyPr/>
        <a:lstStyle/>
        <a:p>
          <a:endParaRPr lang="tr-TR"/>
        </a:p>
      </dgm:t>
    </dgm:pt>
  </dgm:ptLst>
  <dgm:cxnLst>
    <dgm:cxn modelId="{F406A0CF-6706-42F6-9A78-4C312C48D5AE}" type="presOf" srcId="{26BD8598-CFF7-4E4A-97AB-006D2EC208BB}" destId="{20FD1D01-A5BA-427B-8BFF-39C9BFE49342}" srcOrd="1" destOrd="0" presId="urn:microsoft.com/office/officeart/2005/8/layout/venn1"/>
    <dgm:cxn modelId="{86D589BF-318E-400D-9781-D553E2C34D5D}" srcId="{295BE294-91E1-480F-89F5-CE95F67D4474}" destId="{21374EFE-321A-40D7-9325-D4F78971C6E2}" srcOrd="2" destOrd="0" parTransId="{582E6DA7-78DB-4A1D-9799-E9EB9C644108}" sibTransId="{DD2CD3AB-168E-418C-93F8-421905323F86}"/>
    <dgm:cxn modelId="{37C5B201-8288-4BE0-B97B-647B1924948A}" srcId="{295BE294-91E1-480F-89F5-CE95F67D4474}" destId="{0E22ED59-77F1-4629-819C-112542B7E646}" srcOrd="0" destOrd="0" parTransId="{7172FB0E-7754-454A-8DD2-0A5CD043E7A3}" sibTransId="{2DE906B0-7B96-406C-B809-0A61B9BA2B60}"/>
    <dgm:cxn modelId="{A096C59F-7E2D-4117-82F7-91B2F86AE831}" type="presOf" srcId="{21374EFE-321A-40D7-9325-D4F78971C6E2}" destId="{1C67AEBE-2D80-495D-8BEF-D27BD482A29D}" srcOrd="1" destOrd="0" presId="urn:microsoft.com/office/officeart/2005/8/layout/venn1"/>
    <dgm:cxn modelId="{966A8C82-1651-442C-BA98-12191E08E473}" srcId="{295BE294-91E1-480F-89F5-CE95F67D4474}" destId="{69748090-4734-4291-9B32-E13F0C7B0D83}" srcOrd="3" destOrd="0" parTransId="{4BADC206-AF70-444B-8F11-50FDD3447870}" sibTransId="{2F4E687D-4239-4F44-A774-9A19CE263ED7}"/>
    <dgm:cxn modelId="{9EAE8354-0B3C-4A94-BAC0-0F36375E6B00}" type="presOf" srcId="{295BE294-91E1-480F-89F5-CE95F67D4474}" destId="{08B3FAD9-1B52-4C4E-9053-B5A9A8DC61B6}" srcOrd="0" destOrd="0" presId="urn:microsoft.com/office/officeart/2005/8/layout/venn1"/>
    <dgm:cxn modelId="{A6D4C84E-3A82-4159-AD1E-D806BBDC844E}" type="presOf" srcId="{69748090-4734-4291-9B32-E13F0C7B0D83}" destId="{F530602E-4409-4CDA-9F10-B92C22C783F6}" srcOrd="0" destOrd="0" presId="urn:microsoft.com/office/officeart/2005/8/layout/venn1"/>
    <dgm:cxn modelId="{7BE7C9B2-6ABB-4226-A95A-F086C5576A4E}" type="presOf" srcId="{0E22ED59-77F1-4629-819C-112542B7E646}" destId="{93577E63-9337-447E-BC41-A8634099226E}" srcOrd="0" destOrd="0" presId="urn:microsoft.com/office/officeart/2005/8/layout/venn1"/>
    <dgm:cxn modelId="{B90CA0B2-CF81-41EB-95B6-57564BA59FCF}" type="presOf" srcId="{0E22ED59-77F1-4629-819C-112542B7E646}" destId="{DD44B18C-B19B-4CDF-BFA5-9754818EE311}" srcOrd="1" destOrd="0" presId="urn:microsoft.com/office/officeart/2005/8/layout/venn1"/>
    <dgm:cxn modelId="{44AA3354-5F9E-42FD-B441-E400AA04C980}" type="presOf" srcId="{21374EFE-321A-40D7-9325-D4F78971C6E2}" destId="{FC4E30BB-0AA0-4A3A-B048-82F27B14CB3D}" srcOrd="0" destOrd="0" presId="urn:microsoft.com/office/officeart/2005/8/layout/venn1"/>
    <dgm:cxn modelId="{E59AA2E4-1EFE-46FE-A313-FDB7A02961DD}" type="presOf" srcId="{26BD8598-CFF7-4E4A-97AB-006D2EC208BB}" destId="{58149221-83CB-40FA-B046-79BC2285918B}" srcOrd="0" destOrd="0" presId="urn:microsoft.com/office/officeart/2005/8/layout/venn1"/>
    <dgm:cxn modelId="{D0205DDF-CACE-454E-B315-789D5FD9115D}" srcId="{295BE294-91E1-480F-89F5-CE95F67D4474}" destId="{26BD8598-CFF7-4E4A-97AB-006D2EC208BB}" srcOrd="1" destOrd="0" parTransId="{5039AF02-588D-4186-A306-F9FC59D702D0}" sibTransId="{B2019F60-F278-4B4A-BEDC-344D8DC10C16}"/>
    <dgm:cxn modelId="{1C807132-C867-4F03-ACD4-9B3749FF8564}" type="presOf" srcId="{69748090-4734-4291-9B32-E13F0C7B0D83}" destId="{92D85A6A-B269-47B3-808D-B3C1566A4815}" srcOrd="1" destOrd="0" presId="urn:microsoft.com/office/officeart/2005/8/layout/venn1"/>
    <dgm:cxn modelId="{94EB04FB-E0A1-4511-A2A7-8BBFC2193D61}" type="presParOf" srcId="{08B3FAD9-1B52-4C4E-9053-B5A9A8DC61B6}" destId="{93577E63-9337-447E-BC41-A8634099226E}" srcOrd="0" destOrd="0" presId="urn:microsoft.com/office/officeart/2005/8/layout/venn1"/>
    <dgm:cxn modelId="{32C6E9EE-D041-4C4A-999D-20037852AC64}" type="presParOf" srcId="{08B3FAD9-1B52-4C4E-9053-B5A9A8DC61B6}" destId="{DD44B18C-B19B-4CDF-BFA5-9754818EE311}" srcOrd="1" destOrd="0" presId="urn:microsoft.com/office/officeart/2005/8/layout/venn1"/>
    <dgm:cxn modelId="{3C5C0306-39B0-438E-9221-C1F047C2824C}" type="presParOf" srcId="{08B3FAD9-1B52-4C4E-9053-B5A9A8DC61B6}" destId="{58149221-83CB-40FA-B046-79BC2285918B}" srcOrd="2" destOrd="0" presId="urn:microsoft.com/office/officeart/2005/8/layout/venn1"/>
    <dgm:cxn modelId="{4DD69576-57F9-4CBA-B5D5-77671F8AEC96}" type="presParOf" srcId="{08B3FAD9-1B52-4C4E-9053-B5A9A8DC61B6}" destId="{20FD1D01-A5BA-427B-8BFF-39C9BFE49342}" srcOrd="3" destOrd="0" presId="urn:microsoft.com/office/officeart/2005/8/layout/venn1"/>
    <dgm:cxn modelId="{8EA1513C-2B44-44D0-9C3F-898DACF9A161}" type="presParOf" srcId="{08B3FAD9-1B52-4C4E-9053-B5A9A8DC61B6}" destId="{FC4E30BB-0AA0-4A3A-B048-82F27B14CB3D}" srcOrd="4" destOrd="0" presId="urn:microsoft.com/office/officeart/2005/8/layout/venn1"/>
    <dgm:cxn modelId="{4159875C-C69A-48B4-8DC4-0FD4572E9E90}" type="presParOf" srcId="{08B3FAD9-1B52-4C4E-9053-B5A9A8DC61B6}" destId="{1C67AEBE-2D80-495D-8BEF-D27BD482A29D}" srcOrd="5" destOrd="0" presId="urn:microsoft.com/office/officeart/2005/8/layout/venn1"/>
    <dgm:cxn modelId="{65037A9F-9D37-4080-95A2-D6E097E80771}" type="presParOf" srcId="{08B3FAD9-1B52-4C4E-9053-B5A9A8DC61B6}" destId="{F530602E-4409-4CDA-9F10-B92C22C783F6}" srcOrd="6" destOrd="0" presId="urn:microsoft.com/office/officeart/2005/8/layout/venn1"/>
    <dgm:cxn modelId="{B4B9B5AF-5C2B-43D1-8E61-8C39BE7DA13C}" type="presParOf" srcId="{08B3FAD9-1B52-4C4E-9053-B5A9A8DC61B6}" destId="{92D85A6A-B269-47B3-808D-B3C1566A4815}"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D72461-244A-4396-8778-CD840F58AA2A}" type="doc">
      <dgm:prSet loTypeId="urn:microsoft.com/office/officeart/2005/8/layout/hProcess9" loCatId="process" qsTypeId="urn:microsoft.com/office/officeart/2005/8/quickstyle/simple1" qsCatId="simple" csTypeId="urn:microsoft.com/office/officeart/2005/8/colors/colorful5" csCatId="colorful"/>
      <dgm:spPr/>
      <dgm:t>
        <a:bodyPr/>
        <a:lstStyle/>
        <a:p>
          <a:endParaRPr lang="tr-TR"/>
        </a:p>
      </dgm:t>
    </dgm:pt>
    <dgm:pt modelId="{CCB674C7-0D7F-4412-8D1F-F81E3147C34A}">
      <dgm:prSet/>
      <dgm:spPr/>
      <dgm:t>
        <a:bodyPr/>
        <a:lstStyle/>
        <a:p>
          <a:pPr rtl="0"/>
          <a:r>
            <a:rPr lang="tr-TR" b="1" i="0" dirty="0" smtClean="0"/>
            <a:t>G</a:t>
          </a:r>
          <a:r>
            <a:rPr lang="en-US" b="1" i="0" dirty="0" err="1" smtClean="0"/>
            <a:t>örsel</a:t>
          </a:r>
          <a:r>
            <a:rPr lang="en-US" b="1" i="0" dirty="0" smtClean="0"/>
            <a:t> </a:t>
          </a:r>
          <a:r>
            <a:rPr lang="en-US" b="1" i="0" dirty="0" err="1" smtClean="0"/>
            <a:t>materyaller</a:t>
          </a:r>
          <a:r>
            <a:rPr lang="tr-TR" b="1" i="0" dirty="0" smtClean="0"/>
            <a:t> </a:t>
          </a:r>
          <a:r>
            <a:rPr lang="en-US" b="1" i="0" dirty="0" smtClean="0"/>
            <a:t> </a:t>
          </a:r>
          <a:endParaRPr lang="tr-TR" b="1" i="0" dirty="0"/>
        </a:p>
      </dgm:t>
    </dgm:pt>
    <dgm:pt modelId="{3E6EEEB2-2F70-4450-9F52-763BFF2120FD}" type="parTrans" cxnId="{8370F4A2-A3C0-40A6-84B6-D0E83C8C550A}">
      <dgm:prSet/>
      <dgm:spPr/>
      <dgm:t>
        <a:bodyPr/>
        <a:lstStyle/>
        <a:p>
          <a:endParaRPr lang="tr-TR"/>
        </a:p>
      </dgm:t>
    </dgm:pt>
    <dgm:pt modelId="{81069981-0FAF-46E7-849C-6CF98E23FDC1}" type="sibTrans" cxnId="{8370F4A2-A3C0-40A6-84B6-D0E83C8C550A}">
      <dgm:prSet/>
      <dgm:spPr/>
      <dgm:t>
        <a:bodyPr/>
        <a:lstStyle/>
        <a:p>
          <a:endParaRPr lang="tr-TR"/>
        </a:p>
      </dgm:t>
    </dgm:pt>
    <dgm:pt modelId="{3CB04C60-5E36-42BD-8E77-75B7FF1C6228}">
      <dgm:prSet/>
      <dgm:spPr/>
      <dgm:t>
        <a:bodyPr/>
        <a:lstStyle/>
        <a:p>
          <a:pPr rtl="0"/>
          <a:r>
            <a:rPr lang="en-US" b="1" i="0" dirty="0" err="1" smtClean="0"/>
            <a:t>Gözlemleme</a:t>
          </a:r>
          <a:r>
            <a:rPr lang="tr-TR" b="1" i="0" dirty="0" smtClean="0"/>
            <a:t> </a:t>
          </a:r>
          <a:r>
            <a:rPr lang="en-US" b="1" i="0" dirty="0" smtClean="0"/>
            <a:t> </a:t>
          </a:r>
          <a:endParaRPr lang="tr-TR" b="1" i="0" dirty="0"/>
        </a:p>
      </dgm:t>
    </dgm:pt>
    <dgm:pt modelId="{EC4F7E5E-2796-4E8E-AB13-7EE06CAEB6AA}" type="parTrans" cxnId="{F10396D0-B62F-48FA-9759-48A91F688A9D}">
      <dgm:prSet/>
      <dgm:spPr/>
      <dgm:t>
        <a:bodyPr/>
        <a:lstStyle/>
        <a:p>
          <a:endParaRPr lang="tr-TR"/>
        </a:p>
      </dgm:t>
    </dgm:pt>
    <dgm:pt modelId="{E12B24DE-17E2-4A3B-BE99-857134DF423B}" type="sibTrans" cxnId="{F10396D0-B62F-48FA-9759-48A91F688A9D}">
      <dgm:prSet/>
      <dgm:spPr/>
      <dgm:t>
        <a:bodyPr/>
        <a:lstStyle/>
        <a:p>
          <a:endParaRPr lang="tr-TR"/>
        </a:p>
      </dgm:t>
    </dgm:pt>
    <dgm:pt modelId="{A6F35AEB-30B1-4921-B424-C0305B58B113}">
      <dgm:prSet/>
      <dgm:spPr/>
      <dgm:t>
        <a:bodyPr/>
        <a:lstStyle/>
        <a:p>
          <a:pPr rtl="0"/>
          <a:r>
            <a:rPr lang="en-US" b="1" i="0" dirty="0" err="1" smtClean="0"/>
            <a:t>Çizim</a:t>
          </a:r>
          <a:endParaRPr lang="tr-TR" b="1" i="0" dirty="0"/>
        </a:p>
      </dgm:t>
    </dgm:pt>
    <dgm:pt modelId="{E2B79305-1966-4B50-8AEB-D915D6C3EBAB}" type="parTrans" cxnId="{609AB7D5-6B93-405F-B9DC-B247F8882E84}">
      <dgm:prSet/>
      <dgm:spPr/>
      <dgm:t>
        <a:bodyPr/>
        <a:lstStyle/>
        <a:p>
          <a:endParaRPr lang="tr-TR"/>
        </a:p>
      </dgm:t>
    </dgm:pt>
    <dgm:pt modelId="{B32998DB-D5C2-4B25-B340-6DDE1D8C2BF9}" type="sibTrans" cxnId="{609AB7D5-6B93-405F-B9DC-B247F8882E84}">
      <dgm:prSet/>
      <dgm:spPr/>
      <dgm:t>
        <a:bodyPr/>
        <a:lstStyle/>
        <a:p>
          <a:endParaRPr lang="tr-TR"/>
        </a:p>
      </dgm:t>
    </dgm:pt>
    <dgm:pt modelId="{921FE3AD-1AEF-41B7-AB25-3C6BD1893399}">
      <dgm:prSet/>
      <dgm:spPr/>
      <dgm:t>
        <a:bodyPr/>
        <a:lstStyle/>
        <a:p>
          <a:pPr rtl="0"/>
          <a:r>
            <a:rPr lang="en-US" b="1" i="0" dirty="0" err="1" smtClean="0"/>
            <a:t>Tartışma</a:t>
          </a:r>
          <a:r>
            <a:rPr lang="tr-TR" b="1" i="0" dirty="0" smtClean="0"/>
            <a:t> </a:t>
          </a:r>
          <a:endParaRPr lang="tr-TR" b="1" i="0" dirty="0"/>
        </a:p>
      </dgm:t>
    </dgm:pt>
    <dgm:pt modelId="{6016EF9B-75B9-4F15-B518-0521EF58862B}" type="parTrans" cxnId="{2201E475-5275-4C98-8C64-5CC6272AF5CE}">
      <dgm:prSet/>
      <dgm:spPr/>
      <dgm:t>
        <a:bodyPr/>
        <a:lstStyle/>
        <a:p>
          <a:endParaRPr lang="tr-TR"/>
        </a:p>
      </dgm:t>
    </dgm:pt>
    <dgm:pt modelId="{1C61C5CA-4E08-4223-A028-5DCD0A02F5A2}" type="sibTrans" cxnId="{2201E475-5275-4C98-8C64-5CC6272AF5CE}">
      <dgm:prSet/>
      <dgm:spPr/>
      <dgm:t>
        <a:bodyPr/>
        <a:lstStyle/>
        <a:p>
          <a:endParaRPr lang="tr-TR"/>
        </a:p>
      </dgm:t>
    </dgm:pt>
    <dgm:pt modelId="{B5B4CD40-53B2-4303-ACEC-0F637F26EB04}" type="pres">
      <dgm:prSet presAssocID="{86D72461-244A-4396-8778-CD840F58AA2A}" presName="CompostProcess" presStyleCnt="0">
        <dgm:presLayoutVars>
          <dgm:dir/>
          <dgm:resizeHandles val="exact"/>
        </dgm:presLayoutVars>
      </dgm:prSet>
      <dgm:spPr/>
      <dgm:t>
        <a:bodyPr/>
        <a:lstStyle/>
        <a:p>
          <a:endParaRPr lang="tr-TR"/>
        </a:p>
      </dgm:t>
    </dgm:pt>
    <dgm:pt modelId="{AA916651-71A1-4F12-87D7-CE890FFA3317}" type="pres">
      <dgm:prSet presAssocID="{86D72461-244A-4396-8778-CD840F58AA2A}" presName="arrow" presStyleLbl="bgShp" presStyleIdx="0" presStyleCnt="1"/>
      <dgm:spPr/>
    </dgm:pt>
    <dgm:pt modelId="{178D8E51-9D5C-40CD-A139-10E5FB2A5338}" type="pres">
      <dgm:prSet presAssocID="{86D72461-244A-4396-8778-CD840F58AA2A}" presName="linearProcess" presStyleCnt="0"/>
      <dgm:spPr/>
    </dgm:pt>
    <dgm:pt modelId="{4CB54770-D441-49DE-A013-F442FA575DC6}" type="pres">
      <dgm:prSet presAssocID="{CCB674C7-0D7F-4412-8D1F-F81E3147C34A}" presName="textNode" presStyleLbl="node1" presStyleIdx="0" presStyleCnt="4">
        <dgm:presLayoutVars>
          <dgm:bulletEnabled val="1"/>
        </dgm:presLayoutVars>
      </dgm:prSet>
      <dgm:spPr/>
      <dgm:t>
        <a:bodyPr/>
        <a:lstStyle/>
        <a:p>
          <a:endParaRPr lang="tr-TR"/>
        </a:p>
      </dgm:t>
    </dgm:pt>
    <dgm:pt modelId="{BF1F3CDD-C5C9-41C3-B8C9-0E35AEBA371B}" type="pres">
      <dgm:prSet presAssocID="{81069981-0FAF-46E7-849C-6CF98E23FDC1}" presName="sibTrans" presStyleCnt="0"/>
      <dgm:spPr/>
    </dgm:pt>
    <dgm:pt modelId="{C655F3E9-C782-4861-9919-42C072A28931}" type="pres">
      <dgm:prSet presAssocID="{3CB04C60-5E36-42BD-8E77-75B7FF1C6228}" presName="textNode" presStyleLbl="node1" presStyleIdx="1" presStyleCnt="4">
        <dgm:presLayoutVars>
          <dgm:bulletEnabled val="1"/>
        </dgm:presLayoutVars>
      </dgm:prSet>
      <dgm:spPr/>
      <dgm:t>
        <a:bodyPr/>
        <a:lstStyle/>
        <a:p>
          <a:endParaRPr lang="tr-TR"/>
        </a:p>
      </dgm:t>
    </dgm:pt>
    <dgm:pt modelId="{E9FE5C11-27A8-47AF-991F-5E496A944C7B}" type="pres">
      <dgm:prSet presAssocID="{E12B24DE-17E2-4A3B-BE99-857134DF423B}" presName="sibTrans" presStyleCnt="0"/>
      <dgm:spPr/>
    </dgm:pt>
    <dgm:pt modelId="{73729230-F015-46C9-9772-772348FF5C75}" type="pres">
      <dgm:prSet presAssocID="{A6F35AEB-30B1-4921-B424-C0305B58B113}" presName="textNode" presStyleLbl="node1" presStyleIdx="2" presStyleCnt="4">
        <dgm:presLayoutVars>
          <dgm:bulletEnabled val="1"/>
        </dgm:presLayoutVars>
      </dgm:prSet>
      <dgm:spPr/>
      <dgm:t>
        <a:bodyPr/>
        <a:lstStyle/>
        <a:p>
          <a:endParaRPr lang="tr-TR"/>
        </a:p>
      </dgm:t>
    </dgm:pt>
    <dgm:pt modelId="{6AF1CC70-AD7F-44BD-8DBD-DCF65808D174}" type="pres">
      <dgm:prSet presAssocID="{B32998DB-D5C2-4B25-B340-6DDE1D8C2BF9}" presName="sibTrans" presStyleCnt="0"/>
      <dgm:spPr/>
    </dgm:pt>
    <dgm:pt modelId="{DCA8B800-1A7B-48B2-BB73-4F26A9AC71FB}" type="pres">
      <dgm:prSet presAssocID="{921FE3AD-1AEF-41B7-AB25-3C6BD1893399}" presName="textNode" presStyleLbl="node1" presStyleIdx="3" presStyleCnt="4">
        <dgm:presLayoutVars>
          <dgm:bulletEnabled val="1"/>
        </dgm:presLayoutVars>
      </dgm:prSet>
      <dgm:spPr/>
      <dgm:t>
        <a:bodyPr/>
        <a:lstStyle/>
        <a:p>
          <a:endParaRPr lang="tr-TR"/>
        </a:p>
      </dgm:t>
    </dgm:pt>
  </dgm:ptLst>
  <dgm:cxnLst>
    <dgm:cxn modelId="{2201E475-5275-4C98-8C64-5CC6272AF5CE}" srcId="{86D72461-244A-4396-8778-CD840F58AA2A}" destId="{921FE3AD-1AEF-41B7-AB25-3C6BD1893399}" srcOrd="3" destOrd="0" parTransId="{6016EF9B-75B9-4F15-B518-0521EF58862B}" sibTransId="{1C61C5CA-4E08-4223-A028-5DCD0A02F5A2}"/>
    <dgm:cxn modelId="{F10396D0-B62F-48FA-9759-48A91F688A9D}" srcId="{86D72461-244A-4396-8778-CD840F58AA2A}" destId="{3CB04C60-5E36-42BD-8E77-75B7FF1C6228}" srcOrd="1" destOrd="0" parTransId="{EC4F7E5E-2796-4E8E-AB13-7EE06CAEB6AA}" sibTransId="{E12B24DE-17E2-4A3B-BE99-857134DF423B}"/>
    <dgm:cxn modelId="{957E4295-10A8-4903-9F8C-F911677E0651}" type="presOf" srcId="{86D72461-244A-4396-8778-CD840F58AA2A}" destId="{B5B4CD40-53B2-4303-ACEC-0F637F26EB04}" srcOrd="0" destOrd="0" presId="urn:microsoft.com/office/officeart/2005/8/layout/hProcess9"/>
    <dgm:cxn modelId="{B38E3156-67BA-4349-906A-89F86964A445}" type="presOf" srcId="{A6F35AEB-30B1-4921-B424-C0305B58B113}" destId="{73729230-F015-46C9-9772-772348FF5C75}" srcOrd="0" destOrd="0" presId="urn:microsoft.com/office/officeart/2005/8/layout/hProcess9"/>
    <dgm:cxn modelId="{8370F4A2-A3C0-40A6-84B6-D0E83C8C550A}" srcId="{86D72461-244A-4396-8778-CD840F58AA2A}" destId="{CCB674C7-0D7F-4412-8D1F-F81E3147C34A}" srcOrd="0" destOrd="0" parTransId="{3E6EEEB2-2F70-4450-9F52-763BFF2120FD}" sibTransId="{81069981-0FAF-46E7-849C-6CF98E23FDC1}"/>
    <dgm:cxn modelId="{63D946D4-1B9F-4D70-9E54-A55860DC6A4D}" type="presOf" srcId="{3CB04C60-5E36-42BD-8E77-75B7FF1C6228}" destId="{C655F3E9-C782-4861-9919-42C072A28931}" srcOrd="0" destOrd="0" presId="urn:microsoft.com/office/officeart/2005/8/layout/hProcess9"/>
    <dgm:cxn modelId="{609AB7D5-6B93-405F-B9DC-B247F8882E84}" srcId="{86D72461-244A-4396-8778-CD840F58AA2A}" destId="{A6F35AEB-30B1-4921-B424-C0305B58B113}" srcOrd="2" destOrd="0" parTransId="{E2B79305-1966-4B50-8AEB-D915D6C3EBAB}" sibTransId="{B32998DB-D5C2-4B25-B340-6DDE1D8C2BF9}"/>
    <dgm:cxn modelId="{B02AC663-6241-40ED-8765-890736D94A5C}" type="presOf" srcId="{CCB674C7-0D7F-4412-8D1F-F81E3147C34A}" destId="{4CB54770-D441-49DE-A013-F442FA575DC6}" srcOrd="0" destOrd="0" presId="urn:microsoft.com/office/officeart/2005/8/layout/hProcess9"/>
    <dgm:cxn modelId="{D906F1C0-C243-4969-B40F-EED7473BE6F8}" type="presOf" srcId="{921FE3AD-1AEF-41B7-AB25-3C6BD1893399}" destId="{DCA8B800-1A7B-48B2-BB73-4F26A9AC71FB}" srcOrd="0" destOrd="0" presId="urn:microsoft.com/office/officeart/2005/8/layout/hProcess9"/>
    <dgm:cxn modelId="{FFE8E839-CE46-4E35-8D96-FED1A2C586E1}" type="presParOf" srcId="{B5B4CD40-53B2-4303-ACEC-0F637F26EB04}" destId="{AA916651-71A1-4F12-87D7-CE890FFA3317}" srcOrd="0" destOrd="0" presId="urn:microsoft.com/office/officeart/2005/8/layout/hProcess9"/>
    <dgm:cxn modelId="{0618C33A-B7F6-404D-A54E-2F0E211CA61D}" type="presParOf" srcId="{B5B4CD40-53B2-4303-ACEC-0F637F26EB04}" destId="{178D8E51-9D5C-40CD-A139-10E5FB2A5338}" srcOrd="1" destOrd="0" presId="urn:microsoft.com/office/officeart/2005/8/layout/hProcess9"/>
    <dgm:cxn modelId="{74325391-943E-4255-8E9E-82ECF10EA1E8}" type="presParOf" srcId="{178D8E51-9D5C-40CD-A139-10E5FB2A5338}" destId="{4CB54770-D441-49DE-A013-F442FA575DC6}" srcOrd="0" destOrd="0" presId="urn:microsoft.com/office/officeart/2005/8/layout/hProcess9"/>
    <dgm:cxn modelId="{63A2642A-52F6-48A5-9286-C256F85235BE}" type="presParOf" srcId="{178D8E51-9D5C-40CD-A139-10E5FB2A5338}" destId="{BF1F3CDD-C5C9-41C3-B8C9-0E35AEBA371B}" srcOrd="1" destOrd="0" presId="urn:microsoft.com/office/officeart/2005/8/layout/hProcess9"/>
    <dgm:cxn modelId="{7E7D40E8-6004-4869-B6EB-B97D324E76A0}" type="presParOf" srcId="{178D8E51-9D5C-40CD-A139-10E5FB2A5338}" destId="{C655F3E9-C782-4861-9919-42C072A28931}" srcOrd="2" destOrd="0" presId="urn:microsoft.com/office/officeart/2005/8/layout/hProcess9"/>
    <dgm:cxn modelId="{28B4507F-BBEF-467E-AE05-976B0CE8CD69}" type="presParOf" srcId="{178D8E51-9D5C-40CD-A139-10E5FB2A5338}" destId="{E9FE5C11-27A8-47AF-991F-5E496A944C7B}" srcOrd="3" destOrd="0" presId="urn:microsoft.com/office/officeart/2005/8/layout/hProcess9"/>
    <dgm:cxn modelId="{720AF024-8DD2-4305-A695-72DE8B4E4A91}" type="presParOf" srcId="{178D8E51-9D5C-40CD-A139-10E5FB2A5338}" destId="{73729230-F015-46C9-9772-772348FF5C75}" srcOrd="4" destOrd="0" presId="urn:microsoft.com/office/officeart/2005/8/layout/hProcess9"/>
    <dgm:cxn modelId="{EA9A5981-47BD-438A-8B57-9D5474F479A6}" type="presParOf" srcId="{178D8E51-9D5C-40CD-A139-10E5FB2A5338}" destId="{6AF1CC70-AD7F-44BD-8DBD-DCF65808D174}" srcOrd="5" destOrd="0" presId="urn:microsoft.com/office/officeart/2005/8/layout/hProcess9"/>
    <dgm:cxn modelId="{9F814FBE-71DA-4B76-9376-5DF1AD4BD61B}" type="presParOf" srcId="{178D8E51-9D5C-40CD-A139-10E5FB2A5338}" destId="{DCA8B800-1A7B-48B2-BB73-4F26A9AC71FB}"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1CA70B7-336F-445C-A937-C4B7268AB3B8}" type="doc">
      <dgm:prSet loTypeId="urn:microsoft.com/office/officeart/2005/8/layout/hList6" loCatId="list" qsTypeId="urn:microsoft.com/office/officeart/2005/8/quickstyle/simple1" qsCatId="simple" csTypeId="urn:microsoft.com/office/officeart/2005/8/colors/colorful3" csCatId="colorful"/>
      <dgm:spPr/>
      <dgm:t>
        <a:bodyPr/>
        <a:lstStyle/>
        <a:p>
          <a:endParaRPr lang="tr-TR"/>
        </a:p>
      </dgm:t>
    </dgm:pt>
    <dgm:pt modelId="{AAFD55C1-DDD1-409A-BCAE-7C997286DABE}">
      <dgm:prSet/>
      <dgm:spPr/>
      <dgm:t>
        <a:bodyPr/>
        <a:lstStyle/>
        <a:p>
          <a:pPr rtl="0"/>
          <a:r>
            <a:rPr lang="tr-TR" b="1" i="1" dirty="0" smtClean="0"/>
            <a:t>Birebir İlişki</a:t>
          </a:r>
          <a:endParaRPr lang="tr-TR" b="1" dirty="0"/>
        </a:p>
      </dgm:t>
    </dgm:pt>
    <dgm:pt modelId="{8579FFFD-1737-4398-A0B5-30BF995BD43A}" type="parTrans" cxnId="{21003F7F-685F-4F13-B99E-0119BE3F971D}">
      <dgm:prSet/>
      <dgm:spPr/>
      <dgm:t>
        <a:bodyPr/>
        <a:lstStyle/>
        <a:p>
          <a:endParaRPr lang="tr-TR"/>
        </a:p>
      </dgm:t>
    </dgm:pt>
    <dgm:pt modelId="{64CA28B5-8C87-4891-B364-CD416D6BB59B}" type="sibTrans" cxnId="{21003F7F-685F-4F13-B99E-0119BE3F971D}">
      <dgm:prSet/>
      <dgm:spPr/>
      <dgm:t>
        <a:bodyPr/>
        <a:lstStyle/>
        <a:p>
          <a:endParaRPr lang="tr-TR"/>
        </a:p>
      </dgm:t>
    </dgm:pt>
    <dgm:pt modelId="{2BF01278-BDAB-4ADF-A3EB-AE66A6F56657}">
      <dgm:prSet/>
      <dgm:spPr/>
      <dgm:t>
        <a:bodyPr/>
        <a:lstStyle/>
        <a:p>
          <a:pPr rtl="0"/>
          <a:r>
            <a:rPr lang="tr-TR" b="1" i="1" dirty="0" smtClean="0"/>
            <a:t>Sayı Algısı ve Sayma</a:t>
          </a:r>
          <a:endParaRPr lang="tr-TR" dirty="0"/>
        </a:p>
      </dgm:t>
    </dgm:pt>
    <dgm:pt modelId="{7EF18968-F750-4105-8A32-3DFB82F188CC}" type="parTrans" cxnId="{46807ADF-5E3F-4B52-A8DD-FB13625FC2A1}">
      <dgm:prSet/>
      <dgm:spPr/>
      <dgm:t>
        <a:bodyPr/>
        <a:lstStyle/>
        <a:p>
          <a:endParaRPr lang="tr-TR"/>
        </a:p>
      </dgm:t>
    </dgm:pt>
    <dgm:pt modelId="{1D87E6FA-BDFF-4B6D-953A-36008F48C08A}" type="sibTrans" cxnId="{46807ADF-5E3F-4B52-A8DD-FB13625FC2A1}">
      <dgm:prSet/>
      <dgm:spPr/>
      <dgm:t>
        <a:bodyPr/>
        <a:lstStyle/>
        <a:p>
          <a:endParaRPr lang="tr-TR"/>
        </a:p>
      </dgm:t>
    </dgm:pt>
    <dgm:pt modelId="{9B8CBE5D-1591-4542-9350-94BF94C8A83C}">
      <dgm:prSet/>
      <dgm:spPr/>
      <dgm:t>
        <a:bodyPr/>
        <a:lstStyle/>
        <a:p>
          <a:pPr rtl="0"/>
          <a:r>
            <a:rPr lang="tr-TR" b="1" i="1" dirty="0" smtClean="0"/>
            <a:t>Mantık ve Sınıflandırma</a:t>
          </a:r>
          <a:endParaRPr lang="tr-TR" dirty="0"/>
        </a:p>
      </dgm:t>
    </dgm:pt>
    <dgm:pt modelId="{0D04198D-F1FC-4DDE-81CA-06E3E16D1CE5}" type="parTrans" cxnId="{AC36E306-F51F-4497-ADD0-DE600D1FDBEB}">
      <dgm:prSet/>
      <dgm:spPr/>
      <dgm:t>
        <a:bodyPr/>
        <a:lstStyle/>
        <a:p>
          <a:endParaRPr lang="tr-TR"/>
        </a:p>
      </dgm:t>
    </dgm:pt>
    <dgm:pt modelId="{ACCFA552-9423-485A-BEFC-974AB928EEDE}" type="sibTrans" cxnId="{AC36E306-F51F-4497-ADD0-DE600D1FDBEB}">
      <dgm:prSet/>
      <dgm:spPr/>
      <dgm:t>
        <a:bodyPr/>
        <a:lstStyle/>
        <a:p>
          <a:endParaRPr lang="tr-TR"/>
        </a:p>
      </dgm:t>
    </dgm:pt>
    <dgm:pt modelId="{84B3BB0B-8979-40DD-99F8-446D4CEC40E2}">
      <dgm:prSet/>
      <dgm:spPr/>
      <dgm:t>
        <a:bodyPr/>
        <a:lstStyle/>
        <a:p>
          <a:pPr rtl="0"/>
          <a:r>
            <a:rPr lang="tr-TR" b="1" i="1" dirty="0" smtClean="0"/>
            <a:t>Karşılaştırma</a:t>
          </a:r>
          <a:endParaRPr lang="tr-TR" dirty="0"/>
        </a:p>
      </dgm:t>
    </dgm:pt>
    <dgm:pt modelId="{E9E7CB00-4EDF-402B-8235-C47BA3663A80}" type="parTrans" cxnId="{385254DC-563E-439E-8862-ECD76A6C66DF}">
      <dgm:prSet/>
      <dgm:spPr/>
      <dgm:t>
        <a:bodyPr/>
        <a:lstStyle/>
        <a:p>
          <a:endParaRPr lang="tr-TR"/>
        </a:p>
      </dgm:t>
    </dgm:pt>
    <dgm:pt modelId="{D4B6AAEF-3642-41D9-82A9-E985AE45186B}" type="sibTrans" cxnId="{385254DC-563E-439E-8862-ECD76A6C66DF}">
      <dgm:prSet/>
      <dgm:spPr/>
      <dgm:t>
        <a:bodyPr/>
        <a:lstStyle/>
        <a:p>
          <a:endParaRPr lang="tr-TR"/>
        </a:p>
      </dgm:t>
    </dgm:pt>
    <dgm:pt modelId="{B00B21E8-922A-4868-9C43-EEAAD1CCA719}">
      <dgm:prSet/>
      <dgm:spPr/>
      <dgm:t>
        <a:bodyPr/>
        <a:lstStyle/>
        <a:p>
          <a:pPr rtl="0"/>
          <a:r>
            <a:rPr lang="tr-TR" b="1" i="1" dirty="0" smtClean="0"/>
            <a:t>Geometri-Şekiller</a:t>
          </a:r>
          <a:endParaRPr lang="tr-TR" dirty="0"/>
        </a:p>
      </dgm:t>
    </dgm:pt>
    <dgm:pt modelId="{F6BF5A46-B151-42FB-A441-BA063AC096AD}" type="parTrans" cxnId="{4E73F088-A830-45D2-8031-867225509B86}">
      <dgm:prSet/>
      <dgm:spPr/>
      <dgm:t>
        <a:bodyPr/>
        <a:lstStyle/>
        <a:p>
          <a:endParaRPr lang="tr-TR"/>
        </a:p>
      </dgm:t>
    </dgm:pt>
    <dgm:pt modelId="{402C0C60-C90B-4F60-8876-EAA449D041F9}" type="sibTrans" cxnId="{4E73F088-A830-45D2-8031-867225509B86}">
      <dgm:prSet/>
      <dgm:spPr/>
      <dgm:t>
        <a:bodyPr/>
        <a:lstStyle/>
        <a:p>
          <a:endParaRPr lang="tr-TR"/>
        </a:p>
      </dgm:t>
    </dgm:pt>
    <dgm:pt modelId="{855410AF-AFEA-4A5A-AAC3-51A6D1FA8020}">
      <dgm:prSet/>
      <dgm:spPr/>
      <dgm:t>
        <a:bodyPr/>
        <a:lstStyle/>
        <a:p>
          <a:pPr rtl="0"/>
          <a:r>
            <a:rPr lang="tr-TR" b="1" i="1" dirty="0" smtClean="0"/>
            <a:t>Parça ve Bütün</a:t>
          </a:r>
          <a:endParaRPr lang="tr-TR" dirty="0"/>
        </a:p>
      </dgm:t>
    </dgm:pt>
    <dgm:pt modelId="{5388F998-03FB-4588-A8B5-C6BEC0F24720}" type="parTrans" cxnId="{FE7D3F4F-9870-4949-A6A1-4C33C66D6E92}">
      <dgm:prSet/>
      <dgm:spPr/>
      <dgm:t>
        <a:bodyPr/>
        <a:lstStyle/>
        <a:p>
          <a:endParaRPr lang="tr-TR"/>
        </a:p>
      </dgm:t>
    </dgm:pt>
    <dgm:pt modelId="{F363E029-5954-45C5-BC3B-6CDEBD66618C}" type="sibTrans" cxnId="{FE7D3F4F-9870-4949-A6A1-4C33C66D6E92}">
      <dgm:prSet/>
      <dgm:spPr/>
      <dgm:t>
        <a:bodyPr/>
        <a:lstStyle/>
        <a:p>
          <a:endParaRPr lang="tr-TR"/>
        </a:p>
      </dgm:t>
    </dgm:pt>
    <dgm:pt modelId="{5666BC21-08A3-4B6A-8BD3-FE324927B859}" type="pres">
      <dgm:prSet presAssocID="{D1CA70B7-336F-445C-A937-C4B7268AB3B8}" presName="Name0" presStyleCnt="0">
        <dgm:presLayoutVars>
          <dgm:dir/>
          <dgm:resizeHandles val="exact"/>
        </dgm:presLayoutVars>
      </dgm:prSet>
      <dgm:spPr/>
      <dgm:t>
        <a:bodyPr/>
        <a:lstStyle/>
        <a:p>
          <a:endParaRPr lang="tr-TR"/>
        </a:p>
      </dgm:t>
    </dgm:pt>
    <dgm:pt modelId="{0E29E3CD-CB6D-466E-82BE-8B13545DAEBA}" type="pres">
      <dgm:prSet presAssocID="{AAFD55C1-DDD1-409A-BCAE-7C997286DABE}" presName="node" presStyleLbl="node1" presStyleIdx="0" presStyleCnt="6">
        <dgm:presLayoutVars>
          <dgm:bulletEnabled val="1"/>
        </dgm:presLayoutVars>
      </dgm:prSet>
      <dgm:spPr/>
      <dgm:t>
        <a:bodyPr/>
        <a:lstStyle/>
        <a:p>
          <a:endParaRPr lang="tr-TR"/>
        </a:p>
      </dgm:t>
    </dgm:pt>
    <dgm:pt modelId="{3E21B1C7-93CB-4D73-BDF1-C6D3831B59E3}" type="pres">
      <dgm:prSet presAssocID="{64CA28B5-8C87-4891-B364-CD416D6BB59B}" presName="sibTrans" presStyleCnt="0"/>
      <dgm:spPr/>
    </dgm:pt>
    <dgm:pt modelId="{EA58C84D-77E0-4AAF-A6C2-EA3A98CC62D0}" type="pres">
      <dgm:prSet presAssocID="{2BF01278-BDAB-4ADF-A3EB-AE66A6F56657}" presName="node" presStyleLbl="node1" presStyleIdx="1" presStyleCnt="6">
        <dgm:presLayoutVars>
          <dgm:bulletEnabled val="1"/>
        </dgm:presLayoutVars>
      </dgm:prSet>
      <dgm:spPr/>
      <dgm:t>
        <a:bodyPr/>
        <a:lstStyle/>
        <a:p>
          <a:endParaRPr lang="tr-TR"/>
        </a:p>
      </dgm:t>
    </dgm:pt>
    <dgm:pt modelId="{8CECEC4B-F7BB-4B33-8CA3-9BFEA51200E1}" type="pres">
      <dgm:prSet presAssocID="{1D87E6FA-BDFF-4B6D-953A-36008F48C08A}" presName="sibTrans" presStyleCnt="0"/>
      <dgm:spPr/>
    </dgm:pt>
    <dgm:pt modelId="{B23CDC2C-1B38-401B-8BC9-942C54EFDFB2}" type="pres">
      <dgm:prSet presAssocID="{9B8CBE5D-1591-4542-9350-94BF94C8A83C}" presName="node" presStyleLbl="node1" presStyleIdx="2" presStyleCnt="6">
        <dgm:presLayoutVars>
          <dgm:bulletEnabled val="1"/>
        </dgm:presLayoutVars>
      </dgm:prSet>
      <dgm:spPr/>
      <dgm:t>
        <a:bodyPr/>
        <a:lstStyle/>
        <a:p>
          <a:endParaRPr lang="tr-TR"/>
        </a:p>
      </dgm:t>
    </dgm:pt>
    <dgm:pt modelId="{BD2C3978-6A46-4B43-9ACB-E2A5F08245F2}" type="pres">
      <dgm:prSet presAssocID="{ACCFA552-9423-485A-BEFC-974AB928EEDE}" presName="sibTrans" presStyleCnt="0"/>
      <dgm:spPr/>
    </dgm:pt>
    <dgm:pt modelId="{96885974-B78F-43A8-A15C-1CA47712B735}" type="pres">
      <dgm:prSet presAssocID="{84B3BB0B-8979-40DD-99F8-446D4CEC40E2}" presName="node" presStyleLbl="node1" presStyleIdx="3" presStyleCnt="6">
        <dgm:presLayoutVars>
          <dgm:bulletEnabled val="1"/>
        </dgm:presLayoutVars>
      </dgm:prSet>
      <dgm:spPr/>
      <dgm:t>
        <a:bodyPr/>
        <a:lstStyle/>
        <a:p>
          <a:endParaRPr lang="tr-TR"/>
        </a:p>
      </dgm:t>
    </dgm:pt>
    <dgm:pt modelId="{B899EE65-7968-4669-941E-73B24DB4E7B5}" type="pres">
      <dgm:prSet presAssocID="{D4B6AAEF-3642-41D9-82A9-E985AE45186B}" presName="sibTrans" presStyleCnt="0"/>
      <dgm:spPr/>
    </dgm:pt>
    <dgm:pt modelId="{BA903E1B-53B1-4064-A18D-D6F685B44A36}" type="pres">
      <dgm:prSet presAssocID="{B00B21E8-922A-4868-9C43-EEAAD1CCA719}" presName="node" presStyleLbl="node1" presStyleIdx="4" presStyleCnt="6">
        <dgm:presLayoutVars>
          <dgm:bulletEnabled val="1"/>
        </dgm:presLayoutVars>
      </dgm:prSet>
      <dgm:spPr/>
      <dgm:t>
        <a:bodyPr/>
        <a:lstStyle/>
        <a:p>
          <a:endParaRPr lang="tr-TR"/>
        </a:p>
      </dgm:t>
    </dgm:pt>
    <dgm:pt modelId="{0AEAD780-5EE0-4DB9-8D95-9F35DFF247C8}" type="pres">
      <dgm:prSet presAssocID="{402C0C60-C90B-4F60-8876-EAA449D041F9}" presName="sibTrans" presStyleCnt="0"/>
      <dgm:spPr/>
    </dgm:pt>
    <dgm:pt modelId="{8807F1F1-0DF0-4599-B78D-BE600286C9B2}" type="pres">
      <dgm:prSet presAssocID="{855410AF-AFEA-4A5A-AAC3-51A6D1FA8020}" presName="node" presStyleLbl="node1" presStyleIdx="5" presStyleCnt="6">
        <dgm:presLayoutVars>
          <dgm:bulletEnabled val="1"/>
        </dgm:presLayoutVars>
      </dgm:prSet>
      <dgm:spPr/>
      <dgm:t>
        <a:bodyPr/>
        <a:lstStyle/>
        <a:p>
          <a:endParaRPr lang="tr-TR"/>
        </a:p>
      </dgm:t>
    </dgm:pt>
  </dgm:ptLst>
  <dgm:cxnLst>
    <dgm:cxn modelId="{4E73F088-A830-45D2-8031-867225509B86}" srcId="{D1CA70B7-336F-445C-A937-C4B7268AB3B8}" destId="{B00B21E8-922A-4868-9C43-EEAAD1CCA719}" srcOrd="4" destOrd="0" parTransId="{F6BF5A46-B151-42FB-A441-BA063AC096AD}" sibTransId="{402C0C60-C90B-4F60-8876-EAA449D041F9}"/>
    <dgm:cxn modelId="{FE7D3F4F-9870-4949-A6A1-4C33C66D6E92}" srcId="{D1CA70B7-336F-445C-A937-C4B7268AB3B8}" destId="{855410AF-AFEA-4A5A-AAC3-51A6D1FA8020}" srcOrd="5" destOrd="0" parTransId="{5388F998-03FB-4588-A8B5-C6BEC0F24720}" sibTransId="{F363E029-5954-45C5-BC3B-6CDEBD66618C}"/>
    <dgm:cxn modelId="{9544D648-B84F-4DA9-AE9E-C8DA4FA58411}" type="presOf" srcId="{D1CA70B7-336F-445C-A937-C4B7268AB3B8}" destId="{5666BC21-08A3-4B6A-8BD3-FE324927B859}" srcOrd="0" destOrd="0" presId="urn:microsoft.com/office/officeart/2005/8/layout/hList6"/>
    <dgm:cxn modelId="{46807ADF-5E3F-4B52-A8DD-FB13625FC2A1}" srcId="{D1CA70B7-336F-445C-A937-C4B7268AB3B8}" destId="{2BF01278-BDAB-4ADF-A3EB-AE66A6F56657}" srcOrd="1" destOrd="0" parTransId="{7EF18968-F750-4105-8A32-3DFB82F188CC}" sibTransId="{1D87E6FA-BDFF-4B6D-953A-36008F48C08A}"/>
    <dgm:cxn modelId="{385254DC-563E-439E-8862-ECD76A6C66DF}" srcId="{D1CA70B7-336F-445C-A937-C4B7268AB3B8}" destId="{84B3BB0B-8979-40DD-99F8-446D4CEC40E2}" srcOrd="3" destOrd="0" parTransId="{E9E7CB00-4EDF-402B-8235-C47BA3663A80}" sibTransId="{D4B6AAEF-3642-41D9-82A9-E985AE45186B}"/>
    <dgm:cxn modelId="{0FF93876-BB3D-41B5-BC09-3F7F2FAB322F}" type="presOf" srcId="{2BF01278-BDAB-4ADF-A3EB-AE66A6F56657}" destId="{EA58C84D-77E0-4AAF-A6C2-EA3A98CC62D0}" srcOrd="0" destOrd="0" presId="urn:microsoft.com/office/officeart/2005/8/layout/hList6"/>
    <dgm:cxn modelId="{AC36E306-F51F-4497-ADD0-DE600D1FDBEB}" srcId="{D1CA70B7-336F-445C-A937-C4B7268AB3B8}" destId="{9B8CBE5D-1591-4542-9350-94BF94C8A83C}" srcOrd="2" destOrd="0" parTransId="{0D04198D-F1FC-4DDE-81CA-06E3E16D1CE5}" sibTransId="{ACCFA552-9423-485A-BEFC-974AB928EEDE}"/>
    <dgm:cxn modelId="{73008CED-5DF6-464E-82D6-13B980C66660}" type="presOf" srcId="{84B3BB0B-8979-40DD-99F8-446D4CEC40E2}" destId="{96885974-B78F-43A8-A15C-1CA47712B735}" srcOrd="0" destOrd="0" presId="urn:microsoft.com/office/officeart/2005/8/layout/hList6"/>
    <dgm:cxn modelId="{BE515494-19F0-412F-B118-A8A14EEE5EA2}" type="presOf" srcId="{AAFD55C1-DDD1-409A-BCAE-7C997286DABE}" destId="{0E29E3CD-CB6D-466E-82BE-8B13545DAEBA}" srcOrd="0" destOrd="0" presId="urn:microsoft.com/office/officeart/2005/8/layout/hList6"/>
    <dgm:cxn modelId="{BEA37ECE-9A2A-4F96-B325-BE268B5D1473}" type="presOf" srcId="{9B8CBE5D-1591-4542-9350-94BF94C8A83C}" destId="{B23CDC2C-1B38-401B-8BC9-942C54EFDFB2}" srcOrd="0" destOrd="0" presId="urn:microsoft.com/office/officeart/2005/8/layout/hList6"/>
    <dgm:cxn modelId="{D8E71AA2-06A6-467C-8CB5-10298F30CC17}" type="presOf" srcId="{855410AF-AFEA-4A5A-AAC3-51A6D1FA8020}" destId="{8807F1F1-0DF0-4599-B78D-BE600286C9B2}" srcOrd="0" destOrd="0" presId="urn:microsoft.com/office/officeart/2005/8/layout/hList6"/>
    <dgm:cxn modelId="{452AAB20-4236-464A-91C3-2B7E12530A6B}" type="presOf" srcId="{B00B21E8-922A-4868-9C43-EEAAD1CCA719}" destId="{BA903E1B-53B1-4064-A18D-D6F685B44A36}" srcOrd="0" destOrd="0" presId="urn:microsoft.com/office/officeart/2005/8/layout/hList6"/>
    <dgm:cxn modelId="{21003F7F-685F-4F13-B99E-0119BE3F971D}" srcId="{D1CA70B7-336F-445C-A937-C4B7268AB3B8}" destId="{AAFD55C1-DDD1-409A-BCAE-7C997286DABE}" srcOrd="0" destOrd="0" parTransId="{8579FFFD-1737-4398-A0B5-30BF995BD43A}" sibTransId="{64CA28B5-8C87-4891-B364-CD416D6BB59B}"/>
    <dgm:cxn modelId="{A6574061-FD45-4D88-BEB2-7C293A47305C}" type="presParOf" srcId="{5666BC21-08A3-4B6A-8BD3-FE324927B859}" destId="{0E29E3CD-CB6D-466E-82BE-8B13545DAEBA}" srcOrd="0" destOrd="0" presId="urn:microsoft.com/office/officeart/2005/8/layout/hList6"/>
    <dgm:cxn modelId="{BB7074EF-4F83-4A04-AA5C-41103D5AB4A7}" type="presParOf" srcId="{5666BC21-08A3-4B6A-8BD3-FE324927B859}" destId="{3E21B1C7-93CB-4D73-BDF1-C6D3831B59E3}" srcOrd="1" destOrd="0" presId="urn:microsoft.com/office/officeart/2005/8/layout/hList6"/>
    <dgm:cxn modelId="{0A74B24C-36EE-4B3B-A1E8-EB92F966E660}" type="presParOf" srcId="{5666BC21-08A3-4B6A-8BD3-FE324927B859}" destId="{EA58C84D-77E0-4AAF-A6C2-EA3A98CC62D0}" srcOrd="2" destOrd="0" presId="urn:microsoft.com/office/officeart/2005/8/layout/hList6"/>
    <dgm:cxn modelId="{30657D5C-2103-4306-9159-ABE77644AE3C}" type="presParOf" srcId="{5666BC21-08A3-4B6A-8BD3-FE324927B859}" destId="{8CECEC4B-F7BB-4B33-8CA3-9BFEA51200E1}" srcOrd="3" destOrd="0" presId="urn:microsoft.com/office/officeart/2005/8/layout/hList6"/>
    <dgm:cxn modelId="{F5B6355C-1FEF-4391-8DFF-00E4215DC265}" type="presParOf" srcId="{5666BC21-08A3-4B6A-8BD3-FE324927B859}" destId="{B23CDC2C-1B38-401B-8BC9-942C54EFDFB2}" srcOrd="4" destOrd="0" presId="urn:microsoft.com/office/officeart/2005/8/layout/hList6"/>
    <dgm:cxn modelId="{476BA698-0D25-4CE2-8B48-8F030F423F6D}" type="presParOf" srcId="{5666BC21-08A3-4B6A-8BD3-FE324927B859}" destId="{BD2C3978-6A46-4B43-9ACB-E2A5F08245F2}" srcOrd="5" destOrd="0" presId="urn:microsoft.com/office/officeart/2005/8/layout/hList6"/>
    <dgm:cxn modelId="{FAA94134-D7E2-4694-99F1-3E3BDA6C648C}" type="presParOf" srcId="{5666BC21-08A3-4B6A-8BD3-FE324927B859}" destId="{96885974-B78F-43A8-A15C-1CA47712B735}" srcOrd="6" destOrd="0" presId="urn:microsoft.com/office/officeart/2005/8/layout/hList6"/>
    <dgm:cxn modelId="{B8B775A7-5062-42F8-AF8E-7B1071961600}" type="presParOf" srcId="{5666BC21-08A3-4B6A-8BD3-FE324927B859}" destId="{B899EE65-7968-4669-941E-73B24DB4E7B5}" srcOrd="7" destOrd="0" presId="urn:microsoft.com/office/officeart/2005/8/layout/hList6"/>
    <dgm:cxn modelId="{94924DE1-387F-4064-97D0-6FFD8D87A262}" type="presParOf" srcId="{5666BC21-08A3-4B6A-8BD3-FE324927B859}" destId="{BA903E1B-53B1-4064-A18D-D6F685B44A36}" srcOrd="8" destOrd="0" presId="urn:microsoft.com/office/officeart/2005/8/layout/hList6"/>
    <dgm:cxn modelId="{FB74CB46-C9C5-4CAA-87D7-2F5303FE9A13}" type="presParOf" srcId="{5666BC21-08A3-4B6A-8BD3-FE324927B859}" destId="{0AEAD780-5EE0-4DB9-8D95-9F35DFF247C8}" srcOrd="9" destOrd="0" presId="urn:microsoft.com/office/officeart/2005/8/layout/hList6"/>
    <dgm:cxn modelId="{A80C03C1-8171-49A7-830A-EDD91B85F3FD}" type="presParOf" srcId="{5666BC21-08A3-4B6A-8BD3-FE324927B859}" destId="{8807F1F1-0DF0-4599-B78D-BE600286C9B2}" srcOrd="1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E17CBCF-709C-452C-A4EB-FEC4E92474F6}" type="doc">
      <dgm:prSet loTypeId="urn:microsoft.com/office/officeart/2005/8/layout/radial4" loCatId="relationship" qsTypeId="urn:microsoft.com/office/officeart/2005/8/quickstyle/3d1" qsCatId="3D" csTypeId="urn:microsoft.com/office/officeart/2005/8/colors/accent6_4" csCatId="accent6" phldr="1"/>
      <dgm:spPr/>
      <dgm:t>
        <a:bodyPr/>
        <a:lstStyle/>
        <a:p>
          <a:endParaRPr lang="tr-TR"/>
        </a:p>
      </dgm:t>
    </dgm:pt>
    <dgm:pt modelId="{9D537DC1-B693-4668-ACB6-3061D5DF3DC2}">
      <dgm:prSet phldrT="[Metin]"/>
      <dgm:spPr/>
      <dgm:t>
        <a:bodyPr/>
        <a:lstStyle/>
        <a:p>
          <a:r>
            <a:rPr lang="tr-TR" b="1" dirty="0" smtClean="0">
              <a:solidFill>
                <a:schemeClr val="bg1"/>
              </a:solidFill>
            </a:rPr>
            <a:t>Bilim Eğitiminde Kullanılan Yöntem ve Teknikler </a:t>
          </a:r>
          <a:endParaRPr lang="tr-TR" b="1" dirty="0">
            <a:solidFill>
              <a:schemeClr val="bg1"/>
            </a:solidFill>
          </a:endParaRPr>
        </a:p>
      </dgm:t>
    </dgm:pt>
    <dgm:pt modelId="{C71E68EA-B1FA-4B29-98E9-2F5AAA37DC04}" type="parTrans" cxnId="{F720F76D-236E-42C6-A852-742C43D559A6}">
      <dgm:prSet/>
      <dgm:spPr/>
      <dgm:t>
        <a:bodyPr/>
        <a:lstStyle/>
        <a:p>
          <a:endParaRPr lang="tr-TR"/>
        </a:p>
      </dgm:t>
    </dgm:pt>
    <dgm:pt modelId="{B0DC9751-AE72-4C8F-9ADA-014B636EEA01}" type="sibTrans" cxnId="{F720F76D-236E-42C6-A852-742C43D559A6}">
      <dgm:prSet/>
      <dgm:spPr/>
      <dgm:t>
        <a:bodyPr/>
        <a:lstStyle/>
        <a:p>
          <a:endParaRPr lang="tr-TR"/>
        </a:p>
      </dgm:t>
    </dgm:pt>
    <dgm:pt modelId="{E839F7AC-A8D8-44D4-80C3-CFB9CCC64F62}">
      <dgm:prSet phldrT="[Metin]"/>
      <dgm:spPr>
        <a:solidFill>
          <a:srgbClr val="FF0000"/>
        </a:solidFill>
      </dgm:spPr>
      <dgm:t>
        <a:bodyPr/>
        <a:lstStyle/>
        <a:p>
          <a:r>
            <a:rPr lang="tr-TR" b="1" dirty="0" smtClean="0">
              <a:solidFill>
                <a:schemeClr val="tx1"/>
              </a:solidFill>
            </a:rPr>
            <a:t>Kavram Haritası</a:t>
          </a:r>
          <a:endParaRPr lang="tr-TR" b="1" dirty="0">
            <a:solidFill>
              <a:schemeClr val="tx1"/>
            </a:solidFill>
          </a:endParaRPr>
        </a:p>
      </dgm:t>
    </dgm:pt>
    <dgm:pt modelId="{A3B6401C-0879-46C7-B984-EE2BA0884FFC}" type="parTrans" cxnId="{E0B1C8F5-BE7D-41DF-9965-AD5FCB7222B2}">
      <dgm:prSet/>
      <dgm:spPr/>
      <dgm:t>
        <a:bodyPr/>
        <a:lstStyle/>
        <a:p>
          <a:endParaRPr lang="tr-TR"/>
        </a:p>
      </dgm:t>
    </dgm:pt>
    <dgm:pt modelId="{DE642374-5A5C-4973-8900-ACC0263EBAC1}" type="sibTrans" cxnId="{E0B1C8F5-BE7D-41DF-9965-AD5FCB7222B2}">
      <dgm:prSet/>
      <dgm:spPr/>
      <dgm:t>
        <a:bodyPr/>
        <a:lstStyle/>
        <a:p>
          <a:endParaRPr lang="tr-TR"/>
        </a:p>
      </dgm:t>
    </dgm:pt>
    <dgm:pt modelId="{F938CF29-3583-44AA-A9DC-9ED4B512F8B7}">
      <dgm:prSet phldrT="[Metin]"/>
      <dgm:spPr>
        <a:solidFill>
          <a:srgbClr val="92D050"/>
        </a:solidFill>
      </dgm:spPr>
      <dgm:t>
        <a:bodyPr/>
        <a:lstStyle/>
        <a:p>
          <a:r>
            <a:rPr lang="tr-TR" b="1" dirty="0" smtClean="0">
              <a:solidFill>
                <a:schemeClr val="tx1"/>
              </a:solidFill>
            </a:rPr>
            <a:t>Gezi-Gözlem</a:t>
          </a:r>
          <a:endParaRPr lang="tr-TR" b="1" dirty="0">
            <a:solidFill>
              <a:schemeClr val="tx1"/>
            </a:solidFill>
          </a:endParaRPr>
        </a:p>
      </dgm:t>
    </dgm:pt>
    <dgm:pt modelId="{1BDEDE0F-61A7-4DDE-BC77-C925D8131B21}" type="parTrans" cxnId="{931F0E47-6AD2-4E1F-B57F-E5914DA2E2DE}">
      <dgm:prSet/>
      <dgm:spPr/>
      <dgm:t>
        <a:bodyPr/>
        <a:lstStyle/>
        <a:p>
          <a:endParaRPr lang="tr-TR"/>
        </a:p>
      </dgm:t>
    </dgm:pt>
    <dgm:pt modelId="{CB2EC238-3718-410F-84F3-0E8E606F877F}" type="sibTrans" cxnId="{931F0E47-6AD2-4E1F-B57F-E5914DA2E2DE}">
      <dgm:prSet/>
      <dgm:spPr/>
      <dgm:t>
        <a:bodyPr/>
        <a:lstStyle/>
        <a:p>
          <a:endParaRPr lang="tr-TR"/>
        </a:p>
      </dgm:t>
    </dgm:pt>
    <dgm:pt modelId="{89D91541-3A6C-4DC3-89D3-E39B04F00849}">
      <dgm:prSet phldrT="[Metin]"/>
      <dgm:spPr/>
      <dgm:t>
        <a:bodyPr/>
        <a:lstStyle/>
        <a:p>
          <a:r>
            <a:rPr lang="tr-TR" b="1" dirty="0" smtClean="0">
              <a:solidFill>
                <a:schemeClr val="tx1"/>
              </a:solidFill>
            </a:rPr>
            <a:t>Bitki Yetiştirme </a:t>
          </a:r>
          <a:endParaRPr lang="tr-TR" b="1" dirty="0">
            <a:solidFill>
              <a:schemeClr val="tx1"/>
            </a:solidFill>
          </a:endParaRPr>
        </a:p>
      </dgm:t>
    </dgm:pt>
    <dgm:pt modelId="{EAE924E9-0974-4A52-9937-6DEB946F4DFE}" type="parTrans" cxnId="{8D43F7DF-80AA-4A68-90A3-D5A1AC80ACEB}">
      <dgm:prSet/>
      <dgm:spPr/>
      <dgm:t>
        <a:bodyPr/>
        <a:lstStyle/>
        <a:p>
          <a:endParaRPr lang="tr-TR"/>
        </a:p>
      </dgm:t>
    </dgm:pt>
    <dgm:pt modelId="{39537719-6E9F-496A-A645-385A5F7AD105}" type="sibTrans" cxnId="{8D43F7DF-80AA-4A68-90A3-D5A1AC80ACEB}">
      <dgm:prSet/>
      <dgm:spPr/>
      <dgm:t>
        <a:bodyPr/>
        <a:lstStyle/>
        <a:p>
          <a:endParaRPr lang="tr-TR"/>
        </a:p>
      </dgm:t>
    </dgm:pt>
    <dgm:pt modelId="{AA89B460-3532-4442-BC92-2CD21BD6A813}">
      <dgm:prSet phldrT="[Metin]"/>
      <dgm:spPr>
        <a:solidFill>
          <a:srgbClr val="FFFFA3"/>
        </a:solidFill>
      </dgm:spPr>
      <dgm:t>
        <a:bodyPr/>
        <a:lstStyle/>
        <a:p>
          <a:r>
            <a:rPr lang="tr-TR" b="1" dirty="0" smtClean="0">
              <a:solidFill>
                <a:schemeClr val="tx1"/>
              </a:solidFill>
            </a:rPr>
            <a:t>Hayvan Besleme</a:t>
          </a:r>
          <a:endParaRPr lang="tr-TR" b="1" dirty="0">
            <a:solidFill>
              <a:schemeClr val="tx1"/>
            </a:solidFill>
          </a:endParaRPr>
        </a:p>
      </dgm:t>
    </dgm:pt>
    <dgm:pt modelId="{16C573AA-7E59-4450-94AB-2A47716F0F80}" type="parTrans" cxnId="{B0F7979B-B630-482A-A964-FD84008C8E72}">
      <dgm:prSet/>
      <dgm:spPr/>
      <dgm:t>
        <a:bodyPr/>
        <a:lstStyle/>
        <a:p>
          <a:endParaRPr lang="tr-TR"/>
        </a:p>
      </dgm:t>
    </dgm:pt>
    <dgm:pt modelId="{C139DF5B-FDEC-4F8C-819A-FFB42F5E7833}" type="sibTrans" cxnId="{B0F7979B-B630-482A-A964-FD84008C8E72}">
      <dgm:prSet/>
      <dgm:spPr/>
      <dgm:t>
        <a:bodyPr/>
        <a:lstStyle/>
        <a:p>
          <a:endParaRPr lang="tr-TR"/>
        </a:p>
      </dgm:t>
    </dgm:pt>
    <dgm:pt modelId="{A3E8B912-AB76-415C-B976-EFC9AD9DEEDB}">
      <dgm:prSet phldrT="[Metin]"/>
      <dgm:spPr/>
      <dgm:t>
        <a:bodyPr/>
        <a:lstStyle/>
        <a:p>
          <a:r>
            <a:rPr lang="tr-TR" b="1" dirty="0" smtClean="0">
              <a:solidFill>
                <a:schemeClr val="tx1"/>
              </a:solidFill>
            </a:rPr>
            <a:t>El Yapması Modeller/ Eğitici Oyuncaklar</a:t>
          </a:r>
          <a:endParaRPr lang="tr-TR" b="1" dirty="0">
            <a:solidFill>
              <a:schemeClr val="tx1"/>
            </a:solidFill>
          </a:endParaRPr>
        </a:p>
      </dgm:t>
    </dgm:pt>
    <dgm:pt modelId="{648F89B2-10B7-4062-842D-D67E594CDBC5}" type="parTrans" cxnId="{DF1EEA5F-7B4E-4AF3-89DB-CEDFBD7F4407}">
      <dgm:prSet/>
      <dgm:spPr/>
      <dgm:t>
        <a:bodyPr/>
        <a:lstStyle/>
        <a:p>
          <a:endParaRPr lang="tr-TR"/>
        </a:p>
      </dgm:t>
    </dgm:pt>
    <dgm:pt modelId="{A2958FA0-39F2-4CF4-88A1-9E56F03E1A2A}" type="sibTrans" cxnId="{DF1EEA5F-7B4E-4AF3-89DB-CEDFBD7F4407}">
      <dgm:prSet/>
      <dgm:spPr/>
      <dgm:t>
        <a:bodyPr/>
        <a:lstStyle/>
        <a:p>
          <a:endParaRPr lang="tr-TR"/>
        </a:p>
      </dgm:t>
    </dgm:pt>
    <dgm:pt modelId="{0FBA58F9-1DEC-4A20-842E-ABA7D26FDC7E}">
      <dgm:prSet phldrT="[Metin]"/>
      <dgm:spPr>
        <a:solidFill>
          <a:schemeClr val="accent1"/>
        </a:solidFill>
      </dgm:spPr>
      <dgm:t>
        <a:bodyPr/>
        <a:lstStyle/>
        <a:p>
          <a:r>
            <a:rPr lang="tr-TR" b="1" dirty="0" smtClean="0">
              <a:solidFill>
                <a:schemeClr val="tx1"/>
              </a:solidFill>
            </a:rPr>
            <a:t>Drama </a:t>
          </a:r>
          <a:endParaRPr lang="tr-TR" b="1" dirty="0">
            <a:solidFill>
              <a:schemeClr val="tx1"/>
            </a:solidFill>
          </a:endParaRPr>
        </a:p>
      </dgm:t>
    </dgm:pt>
    <dgm:pt modelId="{C5DEA589-3FF7-4613-80E5-0E75C530A7F0}" type="parTrans" cxnId="{F614D49A-97DC-4D48-9780-A5F032673045}">
      <dgm:prSet/>
      <dgm:spPr/>
      <dgm:t>
        <a:bodyPr/>
        <a:lstStyle/>
        <a:p>
          <a:endParaRPr lang="tr-TR"/>
        </a:p>
      </dgm:t>
    </dgm:pt>
    <dgm:pt modelId="{08139B87-167F-4DA9-ADD1-B044DE3043A8}" type="sibTrans" cxnId="{F614D49A-97DC-4D48-9780-A5F032673045}">
      <dgm:prSet/>
      <dgm:spPr/>
      <dgm:t>
        <a:bodyPr/>
        <a:lstStyle/>
        <a:p>
          <a:endParaRPr lang="tr-TR"/>
        </a:p>
      </dgm:t>
    </dgm:pt>
    <dgm:pt modelId="{0AC15010-08F4-4C76-B503-C0CA175A6A56}">
      <dgm:prSet phldrT="[Metin]"/>
      <dgm:spPr>
        <a:solidFill>
          <a:srgbClr val="E6E6C4"/>
        </a:solidFill>
      </dgm:spPr>
      <dgm:t>
        <a:bodyPr/>
        <a:lstStyle/>
        <a:p>
          <a:r>
            <a:rPr lang="tr-TR" b="1" dirty="0" smtClean="0">
              <a:solidFill>
                <a:schemeClr val="tx1"/>
              </a:solidFill>
            </a:rPr>
            <a:t>İşbirliğine Dayalı Öğrenme</a:t>
          </a:r>
          <a:endParaRPr lang="tr-TR" b="1" dirty="0">
            <a:solidFill>
              <a:schemeClr val="tx1"/>
            </a:solidFill>
          </a:endParaRPr>
        </a:p>
      </dgm:t>
    </dgm:pt>
    <dgm:pt modelId="{5BF2FF12-D25F-42A6-B7D8-A1D014DC821B}" type="parTrans" cxnId="{7B2150CF-9549-4DAE-A7A7-0D686D074B62}">
      <dgm:prSet/>
      <dgm:spPr/>
      <dgm:t>
        <a:bodyPr/>
        <a:lstStyle/>
        <a:p>
          <a:endParaRPr lang="tr-TR"/>
        </a:p>
      </dgm:t>
    </dgm:pt>
    <dgm:pt modelId="{11A58B9F-8E20-48FA-A05B-F4BD2BBB024B}" type="sibTrans" cxnId="{7B2150CF-9549-4DAE-A7A7-0D686D074B62}">
      <dgm:prSet/>
      <dgm:spPr/>
      <dgm:t>
        <a:bodyPr/>
        <a:lstStyle/>
        <a:p>
          <a:endParaRPr lang="tr-TR"/>
        </a:p>
      </dgm:t>
    </dgm:pt>
    <dgm:pt modelId="{FD7E84CE-D0EF-4749-9642-24E658549F77}">
      <dgm:prSet phldrT="[Metin]"/>
      <dgm:spPr>
        <a:solidFill>
          <a:srgbClr val="FF0000"/>
        </a:solidFill>
      </dgm:spPr>
      <dgm:t>
        <a:bodyPr/>
        <a:lstStyle/>
        <a:p>
          <a:r>
            <a:rPr lang="tr-TR" b="1" dirty="0" smtClean="0">
              <a:solidFill>
                <a:schemeClr val="tx1"/>
              </a:solidFill>
            </a:rPr>
            <a:t>Bilgisayar Destekli Öğretim</a:t>
          </a:r>
          <a:endParaRPr lang="tr-TR" b="1" dirty="0">
            <a:solidFill>
              <a:schemeClr val="tx1"/>
            </a:solidFill>
          </a:endParaRPr>
        </a:p>
      </dgm:t>
    </dgm:pt>
    <dgm:pt modelId="{556998FD-769B-4BE0-A317-C2CEE6CE9525}" type="parTrans" cxnId="{DA829C6F-3D0A-4479-9DBD-8D71A2EE42D7}">
      <dgm:prSet/>
      <dgm:spPr/>
      <dgm:t>
        <a:bodyPr/>
        <a:lstStyle/>
        <a:p>
          <a:endParaRPr lang="tr-TR"/>
        </a:p>
      </dgm:t>
    </dgm:pt>
    <dgm:pt modelId="{95FB81EF-6376-4912-8761-8D61CF695F37}" type="sibTrans" cxnId="{DA829C6F-3D0A-4479-9DBD-8D71A2EE42D7}">
      <dgm:prSet/>
      <dgm:spPr/>
      <dgm:t>
        <a:bodyPr/>
        <a:lstStyle/>
        <a:p>
          <a:endParaRPr lang="tr-TR"/>
        </a:p>
      </dgm:t>
    </dgm:pt>
    <dgm:pt modelId="{BAECB72C-EF44-4C6A-943A-76D0225C601C}">
      <dgm:prSet phldrT="[Metin]"/>
      <dgm:spPr/>
      <dgm:t>
        <a:bodyPr/>
        <a:lstStyle/>
        <a:p>
          <a:r>
            <a:rPr lang="tr-TR" b="1" dirty="0" smtClean="0">
              <a:solidFill>
                <a:schemeClr val="tx1"/>
              </a:solidFill>
            </a:rPr>
            <a:t>Problem Çözme </a:t>
          </a:r>
          <a:endParaRPr lang="tr-TR" b="1" dirty="0">
            <a:solidFill>
              <a:schemeClr val="tx1"/>
            </a:solidFill>
          </a:endParaRPr>
        </a:p>
      </dgm:t>
    </dgm:pt>
    <dgm:pt modelId="{C8D0309B-0139-4D91-9CDE-341716F69561}" type="parTrans" cxnId="{738BEB7D-1958-480B-9220-5E598E16539A}">
      <dgm:prSet/>
      <dgm:spPr/>
      <dgm:t>
        <a:bodyPr/>
        <a:lstStyle/>
        <a:p>
          <a:endParaRPr lang="tr-TR"/>
        </a:p>
      </dgm:t>
    </dgm:pt>
    <dgm:pt modelId="{69861BA2-F1B0-49AD-8ACB-29D3429B3108}" type="sibTrans" cxnId="{738BEB7D-1958-480B-9220-5E598E16539A}">
      <dgm:prSet/>
      <dgm:spPr/>
      <dgm:t>
        <a:bodyPr/>
        <a:lstStyle/>
        <a:p>
          <a:endParaRPr lang="tr-TR"/>
        </a:p>
      </dgm:t>
    </dgm:pt>
    <dgm:pt modelId="{3102BD57-15AF-41E5-AFC2-F779517504F3}">
      <dgm:prSet phldrT="[Metin]"/>
      <dgm:spPr>
        <a:solidFill>
          <a:schemeClr val="accent1">
            <a:lumMod val="25000"/>
          </a:schemeClr>
        </a:solidFill>
      </dgm:spPr>
      <dgm:t>
        <a:bodyPr/>
        <a:lstStyle/>
        <a:p>
          <a:r>
            <a:rPr lang="tr-TR" b="1" dirty="0" smtClean="0">
              <a:solidFill>
                <a:schemeClr val="bg1"/>
              </a:solidFill>
            </a:rPr>
            <a:t>Proje Çalışmaları</a:t>
          </a:r>
          <a:endParaRPr lang="tr-TR" b="1" dirty="0">
            <a:solidFill>
              <a:schemeClr val="bg1"/>
            </a:solidFill>
          </a:endParaRPr>
        </a:p>
      </dgm:t>
    </dgm:pt>
    <dgm:pt modelId="{D02C5508-2184-4952-B7F6-7F95C3BBFABC}" type="parTrans" cxnId="{F4E58201-857F-4D05-821D-2841EF682FA0}">
      <dgm:prSet/>
      <dgm:spPr/>
      <dgm:t>
        <a:bodyPr/>
        <a:lstStyle/>
        <a:p>
          <a:endParaRPr lang="tr-TR"/>
        </a:p>
      </dgm:t>
    </dgm:pt>
    <dgm:pt modelId="{9ABE7FF9-327D-4F06-A7DB-F81BF7E03967}" type="sibTrans" cxnId="{F4E58201-857F-4D05-821D-2841EF682FA0}">
      <dgm:prSet/>
      <dgm:spPr/>
      <dgm:t>
        <a:bodyPr/>
        <a:lstStyle/>
        <a:p>
          <a:endParaRPr lang="tr-TR"/>
        </a:p>
      </dgm:t>
    </dgm:pt>
    <dgm:pt modelId="{FC91AA21-29A7-468E-B794-322484F1E383}">
      <dgm:prSet phldrT="[Metin]"/>
      <dgm:spPr/>
      <dgm:t>
        <a:bodyPr/>
        <a:lstStyle/>
        <a:p>
          <a:r>
            <a:rPr lang="tr-TR" b="1" dirty="0" smtClean="0">
              <a:solidFill>
                <a:schemeClr val="tx1"/>
              </a:solidFill>
            </a:rPr>
            <a:t>Analoji</a:t>
          </a:r>
          <a:endParaRPr lang="tr-TR" b="1" dirty="0">
            <a:solidFill>
              <a:schemeClr val="tx1"/>
            </a:solidFill>
          </a:endParaRPr>
        </a:p>
      </dgm:t>
    </dgm:pt>
    <dgm:pt modelId="{9309053D-D3E4-4126-BE1F-1CFFC4BF86C0}" type="parTrans" cxnId="{0E5D8410-9D13-4819-A4B7-05CA4AAB49D6}">
      <dgm:prSet/>
      <dgm:spPr/>
      <dgm:t>
        <a:bodyPr/>
        <a:lstStyle/>
        <a:p>
          <a:endParaRPr lang="tr-TR"/>
        </a:p>
      </dgm:t>
    </dgm:pt>
    <dgm:pt modelId="{A964FC24-9F9B-4558-AE59-B5C3DA2567C3}" type="sibTrans" cxnId="{0E5D8410-9D13-4819-A4B7-05CA4AAB49D6}">
      <dgm:prSet/>
      <dgm:spPr/>
      <dgm:t>
        <a:bodyPr/>
        <a:lstStyle/>
        <a:p>
          <a:endParaRPr lang="tr-TR"/>
        </a:p>
      </dgm:t>
    </dgm:pt>
    <dgm:pt modelId="{7894E3EA-6393-4E58-8A72-ABA76D79DEEB}">
      <dgm:prSet phldrT="[Metin]"/>
      <dgm:spPr>
        <a:solidFill>
          <a:srgbClr val="FF33CC"/>
        </a:solidFill>
      </dgm:spPr>
      <dgm:t>
        <a:bodyPr/>
        <a:lstStyle/>
        <a:p>
          <a:r>
            <a:rPr lang="tr-TR" b="1" dirty="0" smtClean="0"/>
            <a:t>Deneyler</a:t>
          </a:r>
          <a:endParaRPr lang="tr-TR" b="1" dirty="0"/>
        </a:p>
      </dgm:t>
    </dgm:pt>
    <dgm:pt modelId="{0FCA422D-80A3-45F3-BA5C-99B9F5F0F356}" type="parTrans" cxnId="{01BDB26D-5C98-446B-91EC-BF8DF8E991F1}">
      <dgm:prSet/>
      <dgm:spPr/>
      <dgm:t>
        <a:bodyPr/>
        <a:lstStyle/>
        <a:p>
          <a:endParaRPr lang="tr-TR"/>
        </a:p>
      </dgm:t>
    </dgm:pt>
    <dgm:pt modelId="{DC209E74-2C62-4DD3-8F99-2229C50148A7}" type="sibTrans" cxnId="{01BDB26D-5C98-446B-91EC-BF8DF8E991F1}">
      <dgm:prSet/>
      <dgm:spPr/>
      <dgm:t>
        <a:bodyPr/>
        <a:lstStyle/>
        <a:p>
          <a:endParaRPr lang="tr-TR"/>
        </a:p>
      </dgm:t>
    </dgm:pt>
    <dgm:pt modelId="{03ED8429-71D8-4774-B481-1EACA02355F4}" type="pres">
      <dgm:prSet presAssocID="{0E17CBCF-709C-452C-A4EB-FEC4E92474F6}" presName="cycle" presStyleCnt="0">
        <dgm:presLayoutVars>
          <dgm:chMax val="1"/>
          <dgm:dir/>
          <dgm:animLvl val="ctr"/>
          <dgm:resizeHandles val="exact"/>
        </dgm:presLayoutVars>
      </dgm:prSet>
      <dgm:spPr/>
      <dgm:t>
        <a:bodyPr/>
        <a:lstStyle/>
        <a:p>
          <a:endParaRPr lang="tr-TR"/>
        </a:p>
      </dgm:t>
    </dgm:pt>
    <dgm:pt modelId="{B058A9ED-7353-4D48-B812-2E8EC2683496}" type="pres">
      <dgm:prSet presAssocID="{9D537DC1-B693-4668-ACB6-3061D5DF3DC2}" presName="centerShape" presStyleLbl="node0" presStyleIdx="0" presStyleCnt="1" custScaleX="166541" custScaleY="129227"/>
      <dgm:spPr/>
      <dgm:t>
        <a:bodyPr/>
        <a:lstStyle/>
        <a:p>
          <a:endParaRPr lang="tr-TR"/>
        </a:p>
      </dgm:t>
    </dgm:pt>
    <dgm:pt modelId="{906F1A67-F35C-46E7-B829-86208EF722EA}" type="pres">
      <dgm:prSet presAssocID="{A3B6401C-0879-46C7-B984-EE2BA0884FFC}" presName="parTrans" presStyleLbl="bgSibTrans2D1" presStyleIdx="0" presStyleCnt="12"/>
      <dgm:spPr/>
      <dgm:t>
        <a:bodyPr/>
        <a:lstStyle/>
        <a:p>
          <a:endParaRPr lang="tr-TR"/>
        </a:p>
      </dgm:t>
    </dgm:pt>
    <dgm:pt modelId="{AE525478-AE8E-4CF3-A3BD-2D8B115F1C30}" type="pres">
      <dgm:prSet presAssocID="{E839F7AC-A8D8-44D4-80C3-CFB9CCC64F62}" presName="node" presStyleLbl="node1" presStyleIdx="0" presStyleCnt="12">
        <dgm:presLayoutVars>
          <dgm:bulletEnabled val="1"/>
        </dgm:presLayoutVars>
      </dgm:prSet>
      <dgm:spPr/>
      <dgm:t>
        <a:bodyPr/>
        <a:lstStyle/>
        <a:p>
          <a:endParaRPr lang="tr-TR"/>
        </a:p>
      </dgm:t>
    </dgm:pt>
    <dgm:pt modelId="{6BA2025F-C8E3-4FEE-B31C-18C2AE13808B}" type="pres">
      <dgm:prSet presAssocID="{1BDEDE0F-61A7-4DDE-BC77-C925D8131B21}" presName="parTrans" presStyleLbl="bgSibTrans2D1" presStyleIdx="1" presStyleCnt="12"/>
      <dgm:spPr/>
      <dgm:t>
        <a:bodyPr/>
        <a:lstStyle/>
        <a:p>
          <a:endParaRPr lang="tr-TR"/>
        </a:p>
      </dgm:t>
    </dgm:pt>
    <dgm:pt modelId="{78E1D3B6-1C25-4348-B1E2-E0775AF0B27A}" type="pres">
      <dgm:prSet presAssocID="{F938CF29-3583-44AA-A9DC-9ED4B512F8B7}" presName="node" presStyleLbl="node1" presStyleIdx="1" presStyleCnt="12">
        <dgm:presLayoutVars>
          <dgm:bulletEnabled val="1"/>
        </dgm:presLayoutVars>
      </dgm:prSet>
      <dgm:spPr/>
      <dgm:t>
        <a:bodyPr/>
        <a:lstStyle/>
        <a:p>
          <a:endParaRPr lang="tr-TR"/>
        </a:p>
      </dgm:t>
    </dgm:pt>
    <dgm:pt modelId="{F73F7D79-0696-44CF-B22B-F9BCE4C00FC8}" type="pres">
      <dgm:prSet presAssocID="{EAE924E9-0974-4A52-9937-6DEB946F4DFE}" presName="parTrans" presStyleLbl="bgSibTrans2D1" presStyleIdx="2" presStyleCnt="12"/>
      <dgm:spPr/>
      <dgm:t>
        <a:bodyPr/>
        <a:lstStyle/>
        <a:p>
          <a:endParaRPr lang="tr-TR"/>
        </a:p>
      </dgm:t>
    </dgm:pt>
    <dgm:pt modelId="{FBDADDE3-03A4-4313-841D-D09539EDF970}" type="pres">
      <dgm:prSet presAssocID="{89D91541-3A6C-4DC3-89D3-E39B04F00849}" presName="node" presStyleLbl="node1" presStyleIdx="2" presStyleCnt="12">
        <dgm:presLayoutVars>
          <dgm:bulletEnabled val="1"/>
        </dgm:presLayoutVars>
      </dgm:prSet>
      <dgm:spPr/>
      <dgm:t>
        <a:bodyPr/>
        <a:lstStyle/>
        <a:p>
          <a:endParaRPr lang="tr-TR"/>
        </a:p>
      </dgm:t>
    </dgm:pt>
    <dgm:pt modelId="{FFFDCDC9-6710-4727-876E-C8185FE8B02E}" type="pres">
      <dgm:prSet presAssocID="{16C573AA-7E59-4450-94AB-2A47716F0F80}" presName="parTrans" presStyleLbl="bgSibTrans2D1" presStyleIdx="3" presStyleCnt="12"/>
      <dgm:spPr/>
      <dgm:t>
        <a:bodyPr/>
        <a:lstStyle/>
        <a:p>
          <a:endParaRPr lang="tr-TR"/>
        </a:p>
      </dgm:t>
    </dgm:pt>
    <dgm:pt modelId="{DB8FE305-7173-4895-89BA-57C447BF653D}" type="pres">
      <dgm:prSet presAssocID="{AA89B460-3532-4442-BC92-2CD21BD6A813}" presName="node" presStyleLbl="node1" presStyleIdx="3" presStyleCnt="12">
        <dgm:presLayoutVars>
          <dgm:bulletEnabled val="1"/>
        </dgm:presLayoutVars>
      </dgm:prSet>
      <dgm:spPr/>
      <dgm:t>
        <a:bodyPr/>
        <a:lstStyle/>
        <a:p>
          <a:endParaRPr lang="tr-TR"/>
        </a:p>
      </dgm:t>
    </dgm:pt>
    <dgm:pt modelId="{198282A0-1385-42E0-9367-16DEFA6CD2BF}" type="pres">
      <dgm:prSet presAssocID="{648F89B2-10B7-4062-842D-D67E594CDBC5}" presName="parTrans" presStyleLbl="bgSibTrans2D1" presStyleIdx="4" presStyleCnt="12"/>
      <dgm:spPr/>
      <dgm:t>
        <a:bodyPr/>
        <a:lstStyle/>
        <a:p>
          <a:endParaRPr lang="tr-TR"/>
        </a:p>
      </dgm:t>
    </dgm:pt>
    <dgm:pt modelId="{0666C4E3-8EE7-4ABA-B6A3-84665DBC9C04}" type="pres">
      <dgm:prSet presAssocID="{A3E8B912-AB76-415C-B976-EFC9AD9DEEDB}" presName="node" presStyleLbl="node1" presStyleIdx="4" presStyleCnt="12">
        <dgm:presLayoutVars>
          <dgm:bulletEnabled val="1"/>
        </dgm:presLayoutVars>
      </dgm:prSet>
      <dgm:spPr/>
      <dgm:t>
        <a:bodyPr/>
        <a:lstStyle/>
        <a:p>
          <a:endParaRPr lang="tr-TR"/>
        </a:p>
      </dgm:t>
    </dgm:pt>
    <dgm:pt modelId="{BA0A0955-DC37-4456-AE93-0BDDD94DBD34}" type="pres">
      <dgm:prSet presAssocID="{C5DEA589-3FF7-4613-80E5-0E75C530A7F0}" presName="parTrans" presStyleLbl="bgSibTrans2D1" presStyleIdx="5" presStyleCnt="12"/>
      <dgm:spPr/>
      <dgm:t>
        <a:bodyPr/>
        <a:lstStyle/>
        <a:p>
          <a:endParaRPr lang="tr-TR"/>
        </a:p>
      </dgm:t>
    </dgm:pt>
    <dgm:pt modelId="{97C4071B-0614-426E-BCC3-F7DA0780494D}" type="pres">
      <dgm:prSet presAssocID="{0FBA58F9-1DEC-4A20-842E-ABA7D26FDC7E}" presName="node" presStyleLbl="node1" presStyleIdx="5" presStyleCnt="12">
        <dgm:presLayoutVars>
          <dgm:bulletEnabled val="1"/>
        </dgm:presLayoutVars>
      </dgm:prSet>
      <dgm:spPr/>
      <dgm:t>
        <a:bodyPr/>
        <a:lstStyle/>
        <a:p>
          <a:endParaRPr lang="tr-TR"/>
        </a:p>
      </dgm:t>
    </dgm:pt>
    <dgm:pt modelId="{C2A4EA35-21E7-447A-BE9C-5815BA0C2839}" type="pres">
      <dgm:prSet presAssocID="{5BF2FF12-D25F-42A6-B7D8-A1D014DC821B}" presName="parTrans" presStyleLbl="bgSibTrans2D1" presStyleIdx="6" presStyleCnt="12"/>
      <dgm:spPr/>
      <dgm:t>
        <a:bodyPr/>
        <a:lstStyle/>
        <a:p>
          <a:endParaRPr lang="tr-TR"/>
        </a:p>
      </dgm:t>
    </dgm:pt>
    <dgm:pt modelId="{285CC911-5C47-41C1-8CB4-6FE72AC8E20B}" type="pres">
      <dgm:prSet presAssocID="{0AC15010-08F4-4C76-B503-C0CA175A6A56}" presName="node" presStyleLbl="node1" presStyleIdx="6" presStyleCnt="12">
        <dgm:presLayoutVars>
          <dgm:bulletEnabled val="1"/>
        </dgm:presLayoutVars>
      </dgm:prSet>
      <dgm:spPr/>
      <dgm:t>
        <a:bodyPr/>
        <a:lstStyle/>
        <a:p>
          <a:endParaRPr lang="tr-TR"/>
        </a:p>
      </dgm:t>
    </dgm:pt>
    <dgm:pt modelId="{DF173E42-2060-49D7-8532-E4BD22BD0AD8}" type="pres">
      <dgm:prSet presAssocID="{556998FD-769B-4BE0-A317-C2CEE6CE9525}" presName="parTrans" presStyleLbl="bgSibTrans2D1" presStyleIdx="7" presStyleCnt="12"/>
      <dgm:spPr/>
      <dgm:t>
        <a:bodyPr/>
        <a:lstStyle/>
        <a:p>
          <a:endParaRPr lang="tr-TR"/>
        </a:p>
      </dgm:t>
    </dgm:pt>
    <dgm:pt modelId="{DB676E45-26AE-4ED7-884A-E4B929FA9B40}" type="pres">
      <dgm:prSet presAssocID="{FD7E84CE-D0EF-4749-9642-24E658549F77}" presName="node" presStyleLbl="node1" presStyleIdx="7" presStyleCnt="12">
        <dgm:presLayoutVars>
          <dgm:bulletEnabled val="1"/>
        </dgm:presLayoutVars>
      </dgm:prSet>
      <dgm:spPr/>
      <dgm:t>
        <a:bodyPr/>
        <a:lstStyle/>
        <a:p>
          <a:endParaRPr lang="tr-TR"/>
        </a:p>
      </dgm:t>
    </dgm:pt>
    <dgm:pt modelId="{AC936118-0E7F-4092-9F7C-5DC6F1150BAA}" type="pres">
      <dgm:prSet presAssocID="{C8D0309B-0139-4D91-9CDE-341716F69561}" presName="parTrans" presStyleLbl="bgSibTrans2D1" presStyleIdx="8" presStyleCnt="12"/>
      <dgm:spPr/>
      <dgm:t>
        <a:bodyPr/>
        <a:lstStyle/>
        <a:p>
          <a:endParaRPr lang="tr-TR"/>
        </a:p>
      </dgm:t>
    </dgm:pt>
    <dgm:pt modelId="{4DC6F1E7-B7A2-4914-B3CE-6CEF9EF64526}" type="pres">
      <dgm:prSet presAssocID="{BAECB72C-EF44-4C6A-943A-76D0225C601C}" presName="node" presStyleLbl="node1" presStyleIdx="8" presStyleCnt="12">
        <dgm:presLayoutVars>
          <dgm:bulletEnabled val="1"/>
        </dgm:presLayoutVars>
      </dgm:prSet>
      <dgm:spPr/>
      <dgm:t>
        <a:bodyPr/>
        <a:lstStyle/>
        <a:p>
          <a:endParaRPr lang="tr-TR"/>
        </a:p>
      </dgm:t>
    </dgm:pt>
    <dgm:pt modelId="{BBC548AC-8CC3-426F-A876-A164DD09D9BA}" type="pres">
      <dgm:prSet presAssocID="{D02C5508-2184-4952-B7F6-7F95C3BBFABC}" presName="parTrans" presStyleLbl="bgSibTrans2D1" presStyleIdx="9" presStyleCnt="12"/>
      <dgm:spPr/>
      <dgm:t>
        <a:bodyPr/>
        <a:lstStyle/>
        <a:p>
          <a:endParaRPr lang="tr-TR"/>
        </a:p>
      </dgm:t>
    </dgm:pt>
    <dgm:pt modelId="{FCFE4447-2BEA-4941-B716-EA2E4D35AFEC}" type="pres">
      <dgm:prSet presAssocID="{3102BD57-15AF-41E5-AFC2-F779517504F3}" presName="node" presStyleLbl="node1" presStyleIdx="9" presStyleCnt="12">
        <dgm:presLayoutVars>
          <dgm:bulletEnabled val="1"/>
        </dgm:presLayoutVars>
      </dgm:prSet>
      <dgm:spPr/>
      <dgm:t>
        <a:bodyPr/>
        <a:lstStyle/>
        <a:p>
          <a:endParaRPr lang="tr-TR"/>
        </a:p>
      </dgm:t>
    </dgm:pt>
    <dgm:pt modelId="{DB94C527-2FCC-4540-868A-B95989FE1627}" type="pres">
      <dgm:prSet presAssocID="{9309053D-D3E4-4126-BE1F-1CFFC4BF86C0}" presName="parTrans" presStyleLbl="bgSibTrans2D1" presStyleIdx="10" presStyleCnt="12"/>
      <dgm:spPr/>
      <dgm:t>
        <a:bodyPr/>
        <a:lstStyle/>
        <a:p>
          <a:endParaRPr lang="tr-TR"/>
        </a:p>
      </dgm:t>
    </dgm:pt>
    <dgm:pt modelId="{261434FA-921D-415C-B658-E60172A8423A}" type="pres">
      <dgm:prSet presAssocID="{FC91AA21-29A7-468E-B794-322484F1E383}" presName="node" presStyleLbl="node1" presStyleIdx="10" presStyleCnt="12">
        <dgm:presLayoutVars>
          <dgm:bulletEnabled val="1"/>
        </dgm:presLayoutVars>
      </dgm:prSet>
      <dgm:spPr/>
      <dgm:t>
        <a:bodyPr/>
        <a:lstStyle/>
        <a:p>
          <a:endParaRPr lang="tr-TR"/>
        </a:p>
      </dgm:t>
    </dgm:pt>
    <dgm:pt modelId="{31DE0A23-80A5-488E-912F-6FDE8670129A}" type="pres">
      <dgm:prSet presAssocID="{0FCA422D-80A3-45F3-BA5C-99B9F5F0F356}" presName="parTrans" presStyleLbl="bgSibTrans2D1" presStyleIdx="11" presStyleCnt="12"/>
      <dgm:spPr/>
      <dgm:t>
        <a:bodyPr/>
        <a:lstStyle/>
        <a:p>
          <a:endParaRPr lang="tr-TR"/>
        </a:p>
      </dgm:t>
    </dgm:pt>
    <dgm:pt modelId="{D6DAAE63-92F1-4705-8E67-A0718A5FF655}" type="pres">
      <dgm:prSet presAssocID="{7894E3EA-6393-4E58-8A72-ABA76D79DEEB}" presName="node" presStyleLbl="node1" presStyleIdx="11" presStyleCnt="12">
        <dgm:presLayoutVars>
          <dgm:bulletEnabled val="1"/>
        </dgm:presLayoutVars>
      </dgm:prSet>
      <dgm:spPr/>
      <dgm:t>
        <a:bodyPr/>
        <a:lstStyle/>
        <a:p>
          <a:endParaRPr lang="tr-TR"/>
        </a:p>
      </dgm:t>
    </dgm:pt>
  </dgm:ptLst>
  <dgm:cxnLst>
    <dgm:cxn modelId="{181D4DFF-D019-3947-9E79-B236BBCC3C24}" type="presOf" srcId="{FD7E84CE-D0EF-4749-9642-24E658549F77}" destId="{DB676E45-26AE-4ED7-884A-E4B929FA9B40}" srcOrd="0" destOrd="0" presId="urn:microsoft.com/office/officeart/2005/8/layout/radial4"/>
    <dgm:cxn modelId="{DF1EEA5F-7B4E-4AF3-89DB-CEDFBD7F4407}" srcId="{9D537DC1-B693-4668-ACB6-3061D5DF3DC2}" destId="{A3E8B912-AB76-415C-B976-EFC9AD9DEEDB}" srcOrd="4" destOrd="0" parTransId="{648F89B2-10B7-4062-842D-D67E594CDBC5}" sibTransId="{A2958FA0-39F2-4CF4-88A1-9E56F03E1A2A}"/>
    <dgm:cxn modelId="{33508BAC-8B0C-6C48-85B2-C6DB12440349}" type="presOf" srcId="{A3B6401C-0879-46C7-B984-EE2BA0884FFC}" destId="{906F1A67-F35C-46E7-B829-86208EF722EA}" srcOrd="0" destOrd="0" presId="urn:microsoft.com/office/officeart/2005/8/layout/radial4"/>
    <dgm:cxn modelId="{52A0DEAC-0A67-7C42-9EB2-8CCE53A2F197}" type="presOf" srcId="{BAECB72C-EF44-4C6A-943A-76D0225C601C}" destId="{4DC6F1E7-B7A2-4914-B3CE-6CEF9EF64526}" srcOrd="0" destOrd="0" presId="urn:microsoft.com/office/officeart/2005/8/layout/radial4"/>
    <dgm:cxn modelId="{B5421581-EA91-D042-9E83-B8B00C4DC8D7}" type="presOf" srcId="{0E17CBCF-709C-452C-A4EB-FEC4E92474F6}" destId="{03ED8429-71D8-4774-B481-1EACA02355F4}" srcOrd="0" destOrd="0" presId="urn:microsoft.com/office/officeart/2005/8/layout/radial4"/>
    <dgm:cxn modelId="{F720F76D-236E-42C6-A852-742C43D559A6}" srcId="{0E17CBCF-709C-452C-A4EB-FEC4E92474F6}" destId="{9D537DC1-B693-4668-ACB6-3061D5DF3DC2}" srcOrd="0" destOrd="0" parTransId="{C71E68EA-B1FA-4B29-98E9-2F5AAA37DC04}" sibTransId="{B0DC9751-AE72-4C8F-9ADA-014B636EEA01}"/>
    <dgm:cxn modelId="{98A84230-9E0B-0F4E-B90D-E57539F357E3}" type="presOf" srcId="{D02C5508-2184-4952-B7F6-7F95C3BBFABC}" destId="{BBC548AC-8CC3-426F-A876-A164DD09D9BA}" srcOrd="0" destOrd="0" presId="urn:microsoft.com/office/officeart/2005/8/layout/radial4"/>
    <dgm:cxn modelId="{5DCC1A65-8CCD-6449-B4BC-387BEC078D96}" type="presOf" srcId="{9309053D-D3E4-4126-BE1F-1CFFC4BF86C0}" destId="{DB94C527-2FCC-4540-868A-B95989FE1627}" srcOrd="0" destOrd="0" presId="urn:microsoft.com/office/officeart/2005/8/layout/radial4"/>
    <dgm:cxn modelId="{7F0C7F6E-9BD2-B34E-AEBA-41D49CD4537F}" type="presOf" srcId="{7894E3EA-6393-4E58-8A72-ABA76D79DEEB}" destId="{D6DAAE63-92F1-4705-8E67-A0718A5FF655}" srcOrd="0" destOrd="0" presId="urn:microsoft.com/office/officeart/2005/8/layout/radial4"/>
    <dgm:cxn modelId="{B3AA01E7-8727-2C4B-B449-237FF7FA2032}" type="presOf" srcId="{C8D0309B-0139-4D91-9CDE-341716F69561}" destId="{AC936118-0E7F-4092-9F7C-5DC6F1150BAA}" srcOrd="0" destOrd="0" presId="urn:microsoft.com/office/officeart/2005/8/layout/radial4"/>
    <dgm:cxn modelId="{E0B1C8F5-BE7D-41DF-9965-AD5FCB7222B2}" srcId="{9D537DC1-B693-4668-ACB6-3061D5DF3DC2}" destId="{E839F7AC-A8D8-44D4-80C3-CFB9CCC64F62}" srcOrd="0" destOrd="0" parTransId="{A3B6401C-0879-46C7-B984-EE2BA0884FFC}" sibTransId="{DE642374-5A5C-4973-8900-ACC0263EBAC1}"/>
    <dgm:cxn modelId="{DA829C6F-3D0A-4479-9DBD-8D71A2EE42D7}" srcId="{9D537DC1-B693-4668-ACB6-3061D5DF3DC2}" destId="{FD7E84CE-D0EF-4749-9642-24E658549F77}" srcOrd="7" destOrd="0" parTransId="{556998FD-769B-4BE0-A317-C2CEE6CE9525}" sibTransId="{95FB81EF-6376-4912-8761-8D61CF695F37}"/>
    <dgm:cxn modelId="{917FBFDE-99AB-E845-83A5-9C9A959CF1FC}" type="presOf" srcId="{89D91541-3A6C-4DC3-89D3-E39B04F00849}" destId="{FBDADDE3-03A4-4313-841D-D09539EDF970}" srcOrd="0" destOrd="0" presId="urn:microsoft.com/office/officeart/2005/8/layout/radial4"/>
    <dgm:cxn modelId="{8D43F7DF-80AA-4A68-90A3-D5A1AC80ACEB}" srcId="{9D537DC1-B693-4668-ACB6-3061D5DF3DC2}" destId="{89D91541-3A6C-4DC3-89D3-E39B04F00849}" srcOrd="2" destOrd="0" parTransId="{EAE924E9-0974-4A52-9937-6DEB946F4DFE}" sibTransId="{39537719-6E9F-496A-A645-385A5F7AD105}"/>
    <dgm:cxn modelId="{44CF5DFB-4312-8A4D-84B0-3B8388E9ECD7}" type="presOf" srcId="{C5DEA589-3FF7-4613-80E5-0E75C530A7F0}" destId="{BA0A0955-DC37-4456-AE93-0BDDD94DBD34}" srcOrd="0" destOrd="0" presId="urn:microsoft.com/office/officeart/2005/8/layout/radial4"/>
    <dgm:cxn modelId="{0E5D8410-9D13-4819-A4B7-05CA4AAB49D6}" srcId="{9D537DC1-B693-4668-ACB6-3061D5DF3DC2}" destId="{FC91AA21-29A7-468E-B794-322484F1E383}" srcOrd="10" destOrd="0" parTransId="{9309053D-D3E4-4126-BE1F-1CFFC4BF86C0}" sibTransId="{A964FC24-9F9B-4558-AE59-B5C3DA2567C3}"/>
    <dgm:cxn modelId="{FC7D18F8-22DA-4C4A-9EE8-EEBC6FB79251}" type="presOf" srcId="{648F89B2-10B7-4062-842D-D67E594CDBC5}" destId="{198282A0-1385-42E0-9367-16DEFA6CD2BF}" srcOrd="0" destOrd="0" presId="urn:microsoft.com/office/officeart/2005/8/layout/radial4"/>
    <dgm:cxn modelId="{F4E58201-857F-4D05-821D-2841EF682FA0}" srcId="{9D537DC1-B693-4668-ACB6-3061D5DF3DC2}" destId="{3102BD57-15AF-41E5-AFC2-F779517504F3}" srcOrd="9" destOrd="0" parTransId="{D02C5508-2184-4952-B7F6-7F95C3BBFABC}" sibTransId="{9ABE7FF9-327D-4F06-A7DB-F81BF7E03967}"/>
    <dgm:cxn modelId="{72F97F68-B787-ED48-B1C8-0CD25A875646}" type="presOf" srcId="{0FCA422D-80A3-45F3-BA5C-99B9F5F0F356}" destId="{31DE0A23-80A5-488E-912F-6FDE8670129A}" srcOrd="0" destOrd="0" presId="urn:microsoft.com/office/officeart/2005/8/layout/radial4"/>
    <dgm:cxn modelId="{A1ED0CFF-2E57-8747-810A-0722BCEE2F87}" type="presOf" srcId="{9D537DC1-B693-4668-ACB6-3061D5DF3DC2}" destId="{B058A9ED-7353-4D48-B812-2E8EC2683496}" srcOrd="0" destOrd="0" presId="urn:microsoft.com/office/officeart/2005/8/layout/radial4"/>
    <dgm:cxn modelId="{185CC5A4-847D-7342-B2D6-0E5F5FA079B8}" type="presOf" srcId="{AA89B460-3532-4442-BC92-2CD21BD6A813}" destId="{DB8FE305-7173-4895-89BA-57C447BF653D}" srcOrd="0" destOrd="0" presId="urn:microsoft.com/office/officeart/2005/8/layout/radial4"/>
    <dgm:cxn modelId="{01BDB26D-5C98-446B-91EC-BF8DF8E991F1}" srcId="{9D537DC1-B693-4668-ACB6-3061D5DF3DC2}" destId="{7894E3EA-6393-4E58-8A72-ABA76D79DEEB}" srcOrd="11" destOrd="0" parTransId="{0FCA422D-80A3-45F3-BA5C-99B9F5F0F356}" sibTransId="{DC209E74-2C62-4DD3-8F99-2229C50148A7}"/>
    <dgm:cxn modelId="{EA385405-87ED-094E-83BB-381C763B4FDD}" type="presOf" srcId="{5BF2FF12-D25F-42A6-B7D8-A1D014DC821B}" destId="{C2A4EA35-21E7-447A-BE9C-5815BA0C2839}" srcOrd="0" destOrd="0" presId="urn:microsoft.com/office/officeart/2005/8/layout/radial4"/>
    <dgm:cxn modelId="{7C4030D4-C042-CF4E-8BA1-68CAD0ADE236}" type="presOf" srcId="{0FBA58F9-1DEC-4A20-842E-ABA7D26FDC7E}" destId="{97C4071B-0614-426E-BCC3-F7DA0780494D}" srcOrd="0" destOrd="0" presId="urn:microsoft.com/office/officeart/2005/8/layout/radial4"/>
    <dgm:cxn modelId="{954B29C8-55CF-FF4F-8C96-C10DA3A8118D}" type="presOf" srcId="{EAE924E9-0974-4A52-9937-6DEB946F4DFE}" destId="{F73F7D79-0696-44CF-B22B-F9BCE4C00FC8}" srcOrd="0" destOrd="0" presId="urn:microsoft.com/office/officeart/2005/8/layout/radial4"/>
    <dgm:cxn modelId="{3355E514-A244-FB47-885F-A11FA91B6326}" type="presOf" srcId="{E839F7AC-A8D8-44D4-80C3-CFB9CCC64F62}" destId="{AE525478-AE8E-4CF3-A3BD-2D8B115F1C30}" srcOrd="0" destOrd="0" presId="urn:microsoft.com/office/officeart/2005/8/layout/radial4"/>
    <dgm:cxn modelId="{F614D49A-97DC-4D48-9780-A5F032673045}" srcId="{9D537DC1-B693-4668-ACB6-3061D5DF3DC2}" destId="{0FBA58F9-1DEC-4A20-842E-ABA7D26FDC7E}" srcOrd="5" destOrd="0" parTransId="{C5DEA589-3FF7-4613-80E5-0E75C530A7F0}" sibTransId="{08139B87-167F-4DA9-ADD1-B044DE3043A8}"/>
    <dgm:cxn modelId="{0E751E1C-74FF-2B4F-8543-E57184707EBD}" type="presOf" srcId="{1BDEDE0F-61A7-4DDE-BC77-C925D8131B21}" destId="{6BA2025F-C8E3-4FEE-B31C-18C2AE13808B}" srcOrd="0" destOrd="0" presId="urn:microsoft.com/office/officeart/2005/8/layout/radial4"/>
    <dgm:cxn modelId="{2561F90E-8FA0-2445-BB6D-CE00FBD673CE}" type="presOf" srcId="{16C573AA-7E59-4450-94AB-2A47716F0F80}" destId="{FFFDCDC9-6710-4727-876E-C8185FE8B02E}" srcOrd="0" destOrd="0" presId="urn:microsoft.com/office/officeart/2005/8/layout/radial4"/>
    <dgm:cxn modelId="{B0F7979B-B630-482A-A964-FD84008C8E72}" srcId="{9D537DC1-B693-4668-ACB6-3061D5DF3DC2}" destId="{AA89B460-3532-4442-BC92-2CD21BD6A813}" srcOrd="3" destOrd="0" parTransId="{16C573AA-7E59-4450-94AB-2A47716F0F80}" sibTransId="{C139DF5B-FDEC-4F8C-819A-FFB42F5E7833}"/>
    <dgm:cxn modelId="{45E2A495-4F87-A542-B8C2-6109C097A5FC}" type="presOf" srcId="{0AC15010-08F4-4C76-B503-C0CA175A6A56}" destId="{285CC911-5C47-41C1-8CB4-6FE72AC8E20B}" srcOrd="0" destOrd="0" presId="urn:microsoft.com/office/officeart/2005/8/layout/radial4"/>
    <dgm:cxn modelId="{7B2150CF-9549-4DAE-A7A7-0D686D074B62}" srcId="{9D537DC1-B693-4668-ACB6-3061D5DF3DC2}" destId="{0AC15010-08F4-4C76-B503-C0CA175A6A56}" srcOrd="6" destOrd="0" parTransId="{5BF2FF12-D25F-42A6-B7D8-A1D014DC821B}" sibTransId="{11A58B9F-8E20-48FA-A05B-F4BD2BBB024B}"/>
    <dgm:cxn modelId="{931F0E47-6AD2-4E1F-B57F-E5914DA2E2DE}" srcId="{9D537DC1-B693-4668-ACB6-3061D5DF3DC2}" destId="{F938CF29-3583-44AA-A9DC-9ED4B512F8B7}" srcOrd="1" destOrd="0" parTransId="{1BDEDE0F-61A7-4DDE-BC77-C925D8131B21}" sibTransId="{CB2EC238-3718-410F-84F3-0E8E606F877F}"/>
    <dgm:cxn modelId="{738BEB7D-1958-480B-9220-5E598E16539A}" srcId="{9D537DC1-B693-4668-ACB6-3061D5DF3DC2}" destId="{BAECB72C-EF44-4C6A-943A-76D0225C601C}" srcOrd="8" destOrd="0" parTransId="{C8D0309B-0139-4D91-9CDE-341716F69561}" sibTransId="{69861BA2-F1B0-49AD-8ACB-29D3429B3108}"/>
    <dgm:cxn modelId="{BC4A5A71-AEB6-A941-AE47-638E45DEC402}" type="presOf" srcId="{F938CF29-3583-44AA-A9DC-9ED4B512F8B7}" destId="{78E1D3B6-1C25-4348-B1E2-E0775AF0B27A}" srcOrd="0" destOrd="0" presId="urn:microsoft.com/office/officeart/2005/8/layout/radial4"/>
    <dgm:cxn modelId="{A8042755-A4ED-F94B-80E4-2D85CFE3D38B}" type="presOf" srcId="{A3E8B912-AB76-415C-B976-EFC9AD9DEEDB}" destId="{0666C4E3-8EE7-4ABA-B6A3-84665DBC9C04}" srcOrd="0" destOrd="0" presId="urn:microsoft.com/office/officeart/2005/8/layout/radial4"/>
    <dgm:cxn modelId="{61071783-691A-5246-93C0-A13573EFB8C0}" type="presOf" srcId="{556998FD-769B-4BE0-A317-C2CEE6CE9525}" destId="{DF173E42-2060-49D7-8532-E4BD22BD0AD8}" srcOrd="0" destOrd="0" presId="urn:microsoft.com/office/officeart/2005/8/layout/radial4"/>
    <dgm:cxn modelId="{696CA16B-0D76-0C4F-BEDB-C6D2B11B1629}" type="presOf" srcId="{FC91AA21-29A7-468E-B794-322484F1E383}" destId="{261434FA-921D-415C-B658-E60172A8423A}" srcOrd="0" destOrd="0" presId="urn:microsoft.com/office/officeart/2005/8/layout/radial4"/>
    <dgm:cxn modelId="{46032DE2-186F-A544-9A7F-D4A8328C79AC}" type="presOf" srcId="{3102BD57-15AF-41E5-AFC2-F779517504F3}" destId="{FCFE4447-2BEA-4941-B716-EA2E4D35AFEC}" srcOrd="0" destOrd="0" presId="urn:microsoft.com/office/officeart/2005/8/layout/radial4"/>
    <dgm:cxn modelId="{17F967BC-01DC-2D4A-8B67-46277D149727}" type="presParOf" srcId="{03ED8429-71D8-4774-B481-1EACA02355F4}" destId="{B058A9ED-7353-4D48-B812-2E8EC2683496}" srcOrd="0" destOrd="0" presId="urn:microsoft.com/office/officeart/2005/8/layout/radial4"/>
    <dgm:cxn modelId="{4EB261FC-2CA2-3942-9053-4E811700C875}" type="presParOf" srcId="{03ED8429-71D8-4774-B481-1EACA02355F4}" destId="{906F1A67-F35C-46E7-B829-86208EF722EA}" srcOrd="1" destOrd="0" presId="urn:microsoft.com/office/officeart/2005/8/layout/radial4"/>
    <dgm:cxn modelId="{104C01A6-6D9C-1D43-AFE6-28374DD9C086}" type="presParOf" srcId="{03ED8429-71D8-4774-B481-1EACA02355F4}" destId="{AE525478-AE8E-4CF3-A3BD-2D8B115F1C30}" srcOrd="2" destOrd="0" presId="urn:microsoft.com/office/officeart/2005/8/layout/radial4"/>
    <dgm:cxn modelId="{CDF6708A-DC15-584F-8322-52D09864774E}" type="presParOf" srcId="{03ED8429-71D8-4774-B481-1EACA02355F4}" destId="{6BA2025F-C8E3-4FEE-B31C-18C2AE13808B}" srcOrd="3" destOrd="0" presId="urn:microsoft.com/office/officeart/2005/8/layout/radial4"/>
    <dgm:cxn modelId="{204E5256-2E5D-CC4E-BC57-308D418EABCA}" type="presParOf" srcId="{03ED8429-71D8-4774-B481-1EACA02355F4}" destId="{78E1D3B6-1C25-4348-B1E2-E0775AF0B27A}" srcOrd="4" destOrd="0" presId="urn:microsoft.com/office/officeart/2005/8/layout/radial4"/>
    <dgm:cxn modelId="{2F48FA6F-8831-AB4F-9AC2-5DFA85C3FAE9}" type="presParOf" srcId="{03ED8429-71D8-4774-B481-1EACA02355F4}" destId="{F73F7D79-0696-44CF-B22B-F9BCE4C00FC8}" srcOrd="5" destOrd="0" presId="urn:microsoft.com/office/officeart/2005/8/layout/radial4"/>
    <dgm:cxn modelId="{24ECA71E-CAC3-2B47-8691-933BC59B643A}" type="presParOf" srcId="{03ED8429-71D8-4774-B481-1EACA02355F4}" destId="{FBDADDE3-03A4-4313-841D-D09539EDF970}" srcOrd="6" destOrd="0" presId="urn:microsoft.com/office/officeart/2005/8/layout/radial4"/>
    <dgm:cxn modelId="{CA337486-F641-DB43-BB30-4FD09C14F8DE}" type="presParOf" srcId="{03ED8429-71D8-4774-B481-1EACA02355F4}" destId="{FFFDCDC9-6710-4727-876E-C8185FE8B02E}" srcOrd="7" destOrd="0" presId="urn:microsoft.com/office/officeart/2005/8/layout/radial4"/>
    <dgm:cxn modelId="{D6F07401-6FAB-C749-8C4C-D393AADEE296}" type="presParOf" srcId="{03ED8429-71D8-4774-B481-1EACA02355F4}" destId="{DB8FE305-7173-4895-89BA-57C447BF653D}" srcOrd="8" destOrd="0" presId="urn:microsoft.com/office/officeart/2005/8/layout/radial4"/>
    <dgm:cxn modelId="{C94225C1-BCCD-8343-ABC2-33895CABBCEC}" type="presParOf" srcId="{03ED8429-71D8-4774-B481-1EACA02355F4}" destId="{198282A0-1385-42E0-9367-16DEFA6CD2BF}" srcOrd="9" destOrd="0" presId="urn:microsoft.com/office/officeart/2005/8/layout/radial4"/>
    <dgm:cxn modelId="{D2561160-84D5-BC43-A730-2D4D8FABEA2E}" type="presParOf" srcId="{03ED8429-71D8-4774-B481-1EACA02355F4}" destId="{0666C4E3-8EE7-4ABA-B6A3-84665DBC9C04}" srcOrd="10" destOrd="0" presId="urn:microsoft.com/office/officeart/2005/8/layout/radial4"/>
    <dgm:cxn modelId="{256A784E-1F87-7949-9A1A-F5C3BCFB4380}" type="presParOf" srcId="{03ED8429-71D8-4774-B481-1EACA02355F4}" destId="{BA0A0955-DC37-4456-AE93-0BDDD94DBD34}" srcOrd="11" destOrd="0" presId="urn:microsoft.com/office/officeart/2005/8/layout/radial4"/>
    <dgm:cxn modelId="{13AA638C-DACF-8243-B777-011092AEA437}" type="presParOf" srcId="{03ED8429-71D8-4774-B481-1EACA02355F4}" destId="{97C4071B-0614-426E-BCC3-F7DA0780494D}" srcOrd="12" destOrd="0" presId="urn:microsoft.com/office/officeart/2005/8/layout/radial4"/>
    <dgm:cxn modelId="{B7344BFD-A82C-F649-9248-E58FA0C88C08}" type="presParOf" srcId="{03ED8429-71D8-4774-B481-1EACA02355F4}" destId="{C2A4EA35-21E7-447A-BE9C-5815BA0C2839}" srcOrd="13" destOrd="0" presId="urn:microsoft.com/office/officeart/2005/8/layout/radial4"/>
    <dgm:cxn modelId="{9CED01A6-FCB3-2347-B0EC-E7B9EFAE4CCE}" type="presParOf" srcId="{03ED8429-71D8-4774-B481-1EACA02355F4}" destId="{285CC911-5C47-41C1-8CB4-6FE72AC8E20B}" srcOrd="14" destOrd="0" presId="urn:microsoft.com/office/officeart/2005/8/layout/radial4"/>
    <dgm:cxn modelId="{EBE09F8B-5363-0D4A-A3DA-DD1656D047AC}" type="presParOf" srcId="{03ED8429-71D8-4774-B481-1EACA02355F4}" destId="{DF173E42-2060-49D7-8532-E4BD22BD0AD8}" srcOrd="15" destOrd="0" presId="urn:microsoft.com/office/officeart/2005/8/layout/radial4"/>
    <dgm:cxn modelId="{E2E871FC-D197-9C4C-9662-6DADDB0DF013}" type="presParOf" srcId="{03ED8429-71D8-4774-B481-1EACA02355F4}" destId="{DB676E45-26AE-4ED7-884A-E4B929FA9B40}" srcOrd="16" destOrd="0" presId="urn:microsoft.com/office/officeart/2005/8/layout/radial4"/>
    <dgm:cxn modelId="{E760786D-F0FD-5145-95E9-B27DBAAC3932}" type="presParOf" srcId="{03ED8429-71D8-4774-B481-1EACA02355F4}" destId="{AC936118-0E7F-4092-9F7C-5DC6F1150BAA}" srcOrd="17" destOrd="0" presId="urn:microsoft.com/office/officeart/2005/8/layout/radial4"/>
    <dgm:cxn modelId="{852D2C5D-69E4-4445-AF64-0C7020D32B84}" type="presParOf" srcId="{03ED8429-71D8-4774-B481-1EACA02355F4}" destId="{4DC6F1E7-B7A2-4914-B3CE-6CEF9EF64526}" srcOrd="18" destOrd="0" presId="urn:microsoft.com/office/officeart/2005/8/layout/radial4"/>
    <dgm:cxn modelId="{C7755447-667C-3247-BBCA-FDC033F80A62}" type="presParOf" srcId="{03ED8429-71D8-4774-B481-1EACA02355F4}" destId="{BBC548AC-8CC3-426F-A876-A164DD09D9BA}" srcOrd="19" destOrd="0" presId="urn:microsoft.com/office/officeart/2005/8/layout/radial4"/>
    <dgm:cxn modelId="{F6035A7B-7884-4042-9544-B4B379B703A6}" type="presParOf" srcId="{03ED8429-71D8-4774-B481-1EACA02355F4}" destId="{FCFE4447-2BEA-4941-B716-EA2E4D35AFEC}" srcOrd="20" destOrd="0" presId="urn:microsoft.com/office/officeart/2005/8/layout/radial4"/>
    <dgm:cxn modelId="{50B10E8A-5A7C-7A42-9E52-E3526E215B76}" type="presParOf" srcId="{03ED8429-71D8-4774-B481-1EACA02355F4}" destId="{DB94C527-2FCC-4540-868A-B95989FE1627}" srcOrd="21" destOrd="0" presId="urn:microsoft.com/office/officeart/2005/8/layout/radial4"/>
    <dgm:cxn modelId="{65B589B4-C7D6-3442-85AC-0A922C0CAC53}" type="presParOf" srcId="{03ED8429-71D8-4774-B481-1EACA02355F4}" destId="{261434FA-921D-415C-B658-E60172A8423A}" srcOrd="22" destOrd="0" presId="urn:microsoft.com/office/officeart/2005/8/layout/radial4"/>
    <dgm:cxn modelId="{912B9CC4-6733-AC41-B904-82CD962FA2DF}" type="presParOf" srcId="{03ED8429-71D8-4774-B481-1EACA02355F4}" destId="{31DE0A23-80A5-488E-912F-6FDE8670129A}" srcOrd="23" destOrd="0" presId="urn:microsoft.com/office/officeart/2005/8/layout/radial4"/>
    <dgm:cxn modelId="{7CED7A8B-2131-9746-8BF2-6739200B280B}" type="presParOf" srcId="{03ED8429-71D8-4774-B481-1EACA02355F4}" destId="{D6DAAE63-92F1-4705-8E67-A0718A5FF655}" srcOrd="2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693EA4C-9F5C-4535-87A4-C405BAECCE96}"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tr-TR"/>
        </a:p>
      </dgm:t>
    </dgm:pt>
    <dgm:pt modelId="{4FDD0AAA-5018-4806-8033-AD64C8CCAF3B}">
      <dgm:prSet phldrT="[Metin]"/>
      <dgm:spPr>
        <a:solidFill>
          <a:srgbClr val="FF0000"/>
        </a:solidFill>
      </dgm:spPr>
      <dgm:t>
        <a:bodyPr/>
        <a:lstStyle/>
        <a:p>
          <a:r>
            <a:rPr lang="tr-TR" dirty="0" smtClean="0">
              <a:solidFill>
                <a:srgbClr val="1C1C1C"/>
              </a:solidFill>
            </a:rPr>
            <a:t>Etkili bir</a:t>
          </a:r>
          <a:endParaRPr lang="tr-TR" dirty="0">
            <a:solidFill>
              <a:srgbClr val="1C1C1C"/>
            </a:solidFill>
          </a:endParaRPr>
        </a:p>
      </dgm:t>
    </dgm:pt>
    <dgm:pt modelId="{5C41BD94-F4B3-4262-B4F2-0B1FB3ED5B54}" type="parTrans" cxnId="{38F02B0F-C05F-44C5-BA75-088F7C56B4C6}">
      <dgm:prSet/>
      <dgm:spPr/>
      <dgm:t>
        <a:bodyPr/>
        <a:lstStyle/>
        <a:p>
          <a:endParaRPr lang="tr-TR"/>
        </a:p>
      </dgm:t>
    </dgm:pt>
    <dgm:pt modelId="{8EE10F85-AFC7-4950-8034-58E59D7A9814}" type="sibTrans" cxnId="{38F02B0F-C05F-44C5-BA75-088F7C56B4C6}">
      <dgm:prSet/>
      <dgm:spPr/>
      <dgm:t>
        <a:bodyPr/>
        <a:lstStyle/>
        <a:p>
          <a:endParaRPr lang="tr-TR"/>
        </a:p>
      </dgm:t>
    </dgm:pt>
    <dgm:pt modelId="{D350C3EF-F74F-4BC9-9B3C-FB7D5627BBA6}">
      <dgm:prSet phldrT="[Metin]"/>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tr-TR" dirty="0" smtClean="0"/>
            <a:t>Kolaylaştıran Rol</a:t>
          </a:r>
          <a:endParaRPr lang="tr-TR" dirty="0"/>
        </a:p>
      </dgm:t>
    </dgm:pt>
    <dgm:pt modelId="{A7321255-1869-4CFB-A9C9-B527FD274E20}" type="parTrans" cxnId="{629DF834-7C88-4569-AF4D-91DE039A7ED4}">
      <dgm:prSet/>
      <dgm:spPr/>
      <dgm:t>
        <a:bodyPr/>
        <a:lstStyle/>
        <a:p>
          <a:endParaRPr lang="tr-TR"/>
        </a:p>
      </dgm:t>
    </dgm:pt>
    <dgm:pt modelId="{BDDD2BAE-B1D6-4F48-BDC4-C8336408EC06}" type="sibTrans" cxnId="{629DF834-7C88-4569-AF4D-91DE039A7ED4}">
      <dgm:prSet/>
      <dgm:spPr/>
      <dgm:t>
        <a:bodyPr/>
        <a:lstStyle/>
        <a:p>
          <a:endParaRPr lang="tr-TR"/>
        </a:p>
      </dgm:t>
    </dgm:pt>
    <dgm:pt modelId="{DC48B77B-1FDA-48E2-8AB1-DE48B22E1E53}">
      <dgm:prSet phldrT="[Metin]"/>
      <dgm:spPr/>
      <dgm:t>
        <a:bodyPr/>
        <a:lstStyle/>
        <a:p>
          <a:r>
            <a:rPr lang="tr-TR" dirty="0" smtClean="0">
              <a:solidFill>
                <a:srgbClr val="1C1C1C"/>
              </a:solidFill>
            </a:rPr>
            <a:t>bilim eğitimi</a:t>
          </a:r>
          <a:endParaRPr lang="tr-TR" dirty="0">
            <a:solidFill>
              <a:srgbClr val="1C1C1C"/>
            </a:solidFill>
          </a:endParaRPr>
        </a:p>
      </dgm:t>
    </dgm:pt>
    <dgm:pt modelId="{09AA353C-3DB4-4E84-A025-8E6C1A32236E}" type="parTrans" cxnId="{E630A2BC-3A8E-4B14-A9CB-260DB84B591B}">
      <dgm:prSet/>
      <dgm:spPr/>
      <dgm:t>
        <a:bodyPr/>
        <a:lstStyle/>
        <a:p>
          <a:endParaRPr lang="tr-TR"/>
        </a:p>
      </dgm:t>
    </dgm:pt>
    <dgm:pt modelId="{8579166B-2FCA-471C-902E-0C7667DF7F39}" type="sibTrans" cxnId="{E630A2BC-3A8E-4B14-A9CB-260DB84B591B}">
      <dgm:prSet/>
      <dgm:spPr/>
      <dgm:t>
        <a:bodyPr/>
        <a:lstStyle/>
        <a:p>
          <a:endParaRPr lang="tr-TR"/>
        </a:p>
      </dgm:t>
    </dgm:pt>
    <dgm:pt modelId="{2594A985-D1D4-4684-A056-D2EB57D06FEF}">
      <dgm:prSet phldrT="[Metin]"/>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tr-TR" dirty="0" smtClean="0"/>
            <a:t>Değişimi gerçekleştiren Rol</a:t>
          </a:r>
          <a:endParaRPr lang="tr-TR" dirty="0"/>
        </a:p>
      </dgm:t>
    </dgm:pt>
    <dgm:pt modelId="{CEBCC6BA-2F50-409F-A1DC-D6984E7D846B}" type="parTrans" cxnId="{F4AD8B85-858C-49DC-959C-C116C5FB1384}">
      <dgm:prSet/>
      <dgm:spPr/>
      <dgm:t>
        <a:bodyPr/>
        <a:lstStyle/>
        <a:p>
          <a:endParaRPr lang="tr-TR"/>
        </a:p>
      </dgm:t>
    </dgm:pt>
    <dgm:pt modelId="{F9F82E0A-3412-4FDA-A45F-14D51D255F9F}" type="sibTrans" cxnId="{F4AD8B85-858C-49DC-959C-C116C5FB1384}">
      <dgm:prSet/>
      <dgm:spPr/>
      <dgm:t>
        <a:bodyPr/>
        <a:lstStyle/>
        <a:p>
          <a:endParaRPr lang="tr-TR"/>
        </a:p>
      </dgm:t>
    </dgm:pt>
    <dgm:pt modelId="{E92475C9-DC2D-43E5-8DB5-F92F0FB17D2B}">
      <dgm:prSet phldrT="[Metin]"/>
      <dgm:spPr>
        <a:solidFill>
          <a:srgbClr val="00B050"/>
        </a:solidFill>
      </dgm:spPr>
      <dgm:t>
        <a:bodyPr/>
        <a:lstStyle/>
        <a:p>
          <a:r>
            <a:rPr lang="tr-TR" dirty="0" smtClean="0"/>
            <a:t>4 öğretim rolü</a:t>
          </a:r>
          <a:endParaRPr lang="tr-TR" dirty="0"/>
        </a:p>
      </dgm:t>
    </dgm:pt>
    <dgm:pt modelId="{60E9546A-B5F6-4D30-A2EC-49078B4EA322}" type="parTrans" cxnId="{AD522464-339E-4C9F-A337-6A028C850013}">
      <dgm:prSet/>
      <dgm:spPr/>
      <dgm:t>
        <a:bodyPr/>
        <a:lstStyle/>
        <a:p>
          <a:endParaRPr lang="tr-TR"/>
        </a:p>
      </dgm:t>
    </dgm:pt>
    <dgm:pt modelId="{91CAACFD-6A31-46C4-A40E-1C1D756F3B78}" type="sibTrans" cxnId="{AD522464-339E-4C9F-A337-6A028C850013}">
      <dgm:prSet/>
      <dgm:spPr/>
      <dgm:t>
        <a:bodyPr/>
        <a:lstStyle/>
        <a:p>
          <a:endParaRPr lang="tr-TR"/>
        </a:p>
      </dgm:t>
    </dgm:pt>
    <dgm:pt modelId="{C8E72D88-BCB0-42E8-89FE-D6F55B9DF0B3}">
      <dgm:prSet phldrT="[Metin]"/>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tr-TR" dirty="0" smtClean="0"/>
            <a:t>Örnek Rol</a:t>
          </a:r>
          <a:endParaRPr lang="tr-TR" dirty="0"/>
        </a:p>
      </dgm:t>
    </dgm:pt>
    <dgm:pt modelId="{7DB7E40B-8C7E-489F-9F16-55B8CF9FB161}" type="parTrans" cxnId="{46B05E0B-1CF4-468B-97A3-2BDCBD0CA08D}">
      <dgm:prSet/>
      <dgm:spPr/>
      <dgm:t>
        <a:bodyPr/>
        <a:lstStyle/>
        <a:p>
          <a:endParaRPr lang="tr-TR"/>
        </a:p>
      </dgm:t>
    </dgm:pt>
    <dgm:pt modelId="{B9544375-429C-498A-ABCD-7281E695BD4B}" type="sibTrans" cxnId="{46B05E0B-1CF4-468B-97A3-2BDCBD0CA08D}">
      <dgm:prSet/>
      <dgm:spPr/>
      <dgm:t>
        <a:bodyPr/>
        <a:lstStyle/>
        <a:p>
          <a:endParaRPr lang="tr-TR"/>
        </a:p>
      </dgm:t>
    </dgm:pt>
    <dgm:pt modelId="{C1FC59FB-7483-41FB-89C2-C7C23E62D70A}">
      <dgm:prSet phldrT="[Metin]"/>
      <dgm:spPr>
        <a:solidFill>
          <a:schemeClr val="accent2">
            <a:lumMod val="75000"/>
          </a:schemeClr>
        </a:solidFill>
      </dgm:spPr>
      <dgm:t>
        <a:bodyPr/>
        <a:lstStyle/>
        <a:p>
          <a:r>
            <a:rPr lang="tr-TR" dirty="0" smtClean="0"/>
            <a:t>gerektirir</a:t>
          </a:r>
          <a:endParaRPr lang="tr-TR" dirty="0"/>
        </a:p>
      </dgm:t>
    </dgm:pt>
    <dgm:pt modelId="{E71C53C8-2766-46F5-B60A-2343CDA03A19}" type="parTrans" cxnId="{CD26B263-04E0-453C-A649-3F401D5BF20E}">
      <dgm:prSet/>
      <dgm:spPr/>
      <dgm:t>
        <a:bodyPr/>
        <a:lstStyle/>
        <a:p>
          <a:endParaRPr lang="tr-TR"/>
        </a:p>
      </dgm:t>
    </dgm:pt>
    <dgm:pt modelId="{6A3B1FCA-BE0A-4DF8-98CF-DA8770E666C0}" type="sibTrans" cxnId="{CD26B263-04E0-453C-A649-3F401D5BF20E}">
      <dgm:prSet/>
      <dgm:spPr/>
      <dgm:t>
        <a:bodyPr/>
        <a:lstStyle/>
        <a:p>
          <a:endParaRPr lang="tr-TR"/>
        </a:p>
      </dgm:t>
    </dgm:pt>
    <dgm:pt modelId="{E0B7A6F0-AFB9-4736-B76C-6575B01D9A98}">
      <dgm:prSet phldrT="[Metin]"/>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tr-TR" dirty="0" smtClean="0"/>
            <a:t>Danışman Rol </a:t>
          </a:r>
          <a:endParaRPr lang="tr-TR" dirty="0"/>
        </a:p>
      </dgm:t>
    </dgm:pt>
    <dgm:pt modelId="{C5B96AF3-F27F-4207-B46B-1421C5451520}" type="parTrans" cxnId="{FF5E804F-364F-4192-B7D3-4CD6233FD58B}">
      <dgm:prSet/>
      <dgm:spPr/>
      <dgm:t>
        <a:bodyPr/>
        <a:lstStyle/>
        <a:p>
          <a:endParaRPr lang="tr-TR"/>
        </a:p>
      </dgm:t>
    </dgm:pt>
    <dgm:pt modelId="{7C5DF194-8FD3-4B76-88D9-2BA84F60FA1B}" type="sibTrans" cxnId="{FF5E804F-364F-4192-B7D3-4CD6233FD58B}">
      <dgm:prSet/>
      <dgm:spPr/>
      <dgm:t>
        <a:bodyPr/>
        <a:lstStyle/>
        <a:p>
          <a:endParaRPr lang="tr-TR"/>
        </a:p>
      </dgm:t>
    </dgm:pt>
    <dgm:pt modelId="{4433AEC9-FD15-4321-A9D4-46E28DB16F9A}" type="pres">
      <dgm:prSet presAssocID="{3693EA4C-9F5C-4535-87A4-C405BAECCE96}" presName="cycleMatrixDiagram" presStyleCnt="0">
        <dgm:presLayoutVars>
          <dgm:chMax val="1"/>
          <dgm:dir/>
          <dgm:animLvl val="lvl"/>
          <dgm:resizeHandles val="exact"/>
        </dgm:presLayoutVars>
      </dgm:prSet>
      <dgm:spPr/>
      <dgm:t>
        <a:bodyPr/>
        <a:lstStyle/>
        <a:p>
          <a:endParaRPr lang="tr-TR"/>
        </a:p>
      </dgm:t>
    </dgm:pt>
    <dgm:pt modelId="{411EE5BC-289F-48B2-BA66-6E12CD3F7619}" type="pres">
      <dgm:prSet presAssocID="{3693EA4C-9F5C-4535-87A4-C405BAECCE96}" presName="children" presStyleCnt="0"/>
      <dgm:spPr/>
    </dgm:pt>
    <dgm:pt modelId="{D96A8D12-AADB-4368-A378-87C279FC8847}" type="pres">
      <dgm:prSet presAssocID="{3693EA4C-9F5C-4535-87A4-C405BAECCE96}" presName="child1group" presStyleCnt="0"/>
      <dgm:spPr/>
    </dgm:pt>
    <dgm:pt modelId="{EAB014E6-FAA7-41D4-8F54-DBD65208D6F7}" type="pres">
      <dgm:prSet presAssocID="{3693EA4C-9F5C-4535-87A4-C405BAECCE96}" presName="child1" presStyleLbl="bgAcc1" presStyleIdx="0" presStyleCnt="4" custLinFactNeighborX="578" custLinFactNeighborY="0"/>
      <dgm:spPr/>
      <dgm:t>
        <a:bodyPr/>
        <a:lstStyle/>
        <a:p>
          <a:endParaRPr lang="tr-TR"/>
        </a:p>
      </dgm:t>
    </dgm:pt>
    <dgm:pt modelId="{674F8682-CC86-4DEF-809A-E2D0E6D7E18C}" type="pres">
      <dgm:prSet presAssocID="{3693EA4C-9F5C-4535-87A4-C405BAECCE96}" presName="child1Text" presStyleLbl="bgAcc1" presStyleIdx="0" presStyleCnt="4">
        <dgm:presLayoutVars>
          <dgm:bulletEnabled val="1"/>
        </dgm:presLayoutVars>
      </dgm:prSet>
      <dgm:spPr/>
      <dgm:t>
        <a:bodyPr/>
        <a:lstStyle/>
        <a:p>
          <a:endParaRPr lang="tr-TR"/>
        </a:p>
      </dgm:t>
    </dgm:pt>
    <dgm:pt modelId="{242E1DF2-17C5-4405-BFA5-D29D4FCDD070}" type="pres">
      <dgm:prSet presAssocID="{3693EA4C-9F5C-4535-87A4-C405BAECCE96}" presName="child2group" presStyleCnt="0"/>
      <dgm:spPr/>
    </dgm:pt>
    <dgm:pt modelId="{C1C9DAF4-9341-4023-B432-83A9F41D8D17}" type="pres">
      <dgm:prSet presAssocID="{3693EA4C-9F5C-4535-87A4-C405BAECCE96}" presName="child2" presStyleLbl="bgAcc1" presStyleIdx="1" presStyleCnt="4" custLinFactNeighborX="-6018" custLinFactNeighborY="2959"/>
      <dgm:spPr/>
      <dgm:t>
        <a:bodyPr/>
        <a:lstStyle/>
        <a:p>
          <a:endParaRPr lang="tr-TR"/>
        </a:p>
      </dgm:t>
    </dgm:pt>
    <dgm:pt modelId="{C9358973-DAA3-4062-A1B0-4D695C466DA6}" type="pres">
      <dgm:prSet presAssocID="{3693EA4C-9F5C-4535-87A4-C405BAECCE96}" presName="child2Text" presStyleLbl="bgAcc1" presStyleIdx="1" presStyleCnt="4">
        <dgm:presLayoutVars>
          <dgm:bulletEnabled val="1"/>
        </dgm:presLayoutVars>
      </dgm:prSet>
      <dgm:spPr/>
      <dgm:t>
        <a:bodyPr/>
        <a:lstStyle/>
        <a:p>
          <a:endParaRPr lang="tr-TR"/>
        </a:p>
      </dgm:t>
    </dgm:pt>
    <dgm:pt modelId="{496C0504-6D90-44F1-8F10-1DDB6F6C8B7C}" type="pres">
      <dgm:prSet presAssocID="{3693EA4C-9F5C-4535-87A4-C405BAECCE96}" presName="child3group" presStyleCnt="0"/>
      <dgm:spPr/>
    </dgm:pt>
    <dgm:pt modelId="{65F73F30-F013-44F2-B42C-9737F770BAA7}" type="pres">
      <dgm:prSet presAssocID="{3693EA4C-9F5C-4535-87A4-C405BAECCE96}" presName="child3" presStyleLbl="bgAcc1" presStyleIdx="2" presStyleCnt="4" custLinFactNeighborX="3568" custLinFactNeighborY="-2376"/>
      <dgm:spPr/>
      <dgm:t>
        <a:bodyPr/>
        <a:lstStyle/>
        <a:p>
          <a:endParaRPr lang="tr-TR"/>
        </a:p>
      </dgm:t>
    </dgm:pt>
    <dgm:pt modelId="{32F9E086-2381-4338-8BD3-23CB1CF043CD}" type="pres">
      <dgm:prSet presAssocID="{3693EA4C-9F5C-4535-87A4-C405BAECCE96}" presName="child3Text" presStyleLbl="bgAcc1" presStyleIdx="2" presStyleCnt="4">
        <dgm:presLayoutVars>
          <dgm:bulletEnabled val="1"/>
        </dgm:presLayoutVars>
      </dgm:prSet>
      <dgm:spPr/>
      <dgm:t>
        <a:bodyPr/>
        <a:lstStyle/>
        <a:p>
          <a:endParaRPr lang="tr-TR"/>
        </a:p>
      </dgm:t>
    </dgm:pt>
    <dgm:pt modelId="{7F3C1303-9D14-45F4-A5EA-7A2FD824A30E}" type="pres">
      <dgm:prSet presAssocID="{3693EA4C-9F5C-4535-87A4-C405BAECCE96}" presName="child4group" presStyleCnt="0"/>
      <dgm:spPr/>
    </dgm:pt>
    <dgm:pt modelId="{B2D3B70C-2D51-41D5-BB4D-1045666584EE}" type="pres">
      <dgm:prSet presAssocID="{3693EA4C-9F5C-4535-87A4-C405BAECCE96}" presName="child4" presStyleLbl="bgAcc1" presStyleIdx="3" presStyleCnt="4" custLinFactNeighborX="578" custLinFactNeighborY="2557"/>
      <dgm:spPr/>
      <dgm:t>
        <a:bodyPr/>
        <a:lstStyle/>
        <a:p>
          <a:endParaRPr lang="tr-TR"/>
        </a:p>
      </dgm:t>
    </dgm:pt>
    <dgm:pt modelId="{0A0E14C0-FB85-4B49-9D2B-3B1F5D60BDAA}" type="pres">
      <dgm:prSet presAssocID="{3693EA4C-9F5C-4535-87A4-C405BAECCE96}" presName="child4Text" presStyleLbl="bgAcc1" presStyleIdx="3" presStyleCnt="4">
        <dgm:presLayoutVars>
          <dgm:bulletEnabled val="1"/>
        </dgm:presLayoutVars>
      </dgm:prSet>
      <dgm:spPr/>
      <dgm:t>
        <a:bodyPr/>
        <a:lstStyle/>
        <a:p>
          <a:endParaRPr lang="tr-TR"/>
        </a:p>
      </dgm:t>
    </dgm:pt>
    <dgm:pt modelId="{057783DA-2CF6-4254-A308-FC2BCFC456ED}" type="pres">
      <dgm:prSet presAssocID="{3693EA4C-9F5C-4535-87A4-C405BAECCE96}" presName="childPlaceholder" presStyleCnt="0"/>
      <dgm:spPr/>
    </dgm:pt>
    <dgm:pt modelId="{61B0BEFB-7488-4BBB-A2F5-8BAFE2C397B9}" type="pres">
      <dgm:prSet presAssocID="{3693EA4C-9F5C-4535-87A4-C405BAECCE96}" presName="circle" presStyleCnt="0"/>
      <dgm:spPr/>
    </dgm:pt>
    <dgm:pt modelId="{66D072BA-F4F3-48D3-9C37-61F46077FAE6}" type="pres">
      <dgm:prSet presAssocID="{3693EA4C-9F5C-4535-87A4-C405BAECCE96}" presName="quadrant1" presStyleLbl="node1" presStyleIdx="0" presStyleCnt="4">
        <dgm:presLayoutVars>
          <dgm:chMax val="1"/>
          <dgm:bulletEnabled val="1"/>
        </dgm:presLayoutVars>
      </dgm:prSet>
      <dgm:spPr/>
      <dgm:t>
        <a:bodyPr/>
        <a:lstStyle/>
        <a:p>
          <a:endParaRPr lang="tr-TR"/>
        </a:p>
      </dgm:t>
    </dgm:pt>
    <dgm:pt modelId="{2CA677E0-CC9F-4744-85F5-23F7E3723F6C}" type="pres">
      <dgm:prSet presAssocID="{3693EA4C-9F5C-4535-87A4-C405BAECCE96}" presName="quadrant2" presStyleLbl="node1" presStyleIdx="1" presStyleCnt="4">
        <dgm:presLayoutVars>
          <dgm:chMax val="1"/>
          <dgm:bulletEnabled val="1"/>
        </dgm:presLayoutVars>
      </dgm:prSet>
      <dgm:spPr/>
      <dgm:t>
        <a:bodyPr/>
        <a:lstStyle/>
        <a:p>
          <a:endParaRPr lang="tr-TR"/>
        </a:p>
      </dgm:t>
    </dgm:pt>
    <dgm:pt modelId="{962EDBDA-F252-4802-B705-3E13A418F4AC}" type="pres">
      <dgm:prSet presAssocID="{3693EA4C-9F5C-4535-87A4-C405BAECCE96}" presName="quadrant3" presStyleLbl="node1" presStyleIdx="2" presStyleCnt="4" custLinFactNeighborX="-78" custLinFactNeighborY="1052">
        <dgm:presLayoutVars>
          <dgm:chMax val="1"/>
          <dgm:bulletEnabled val="1"/>
        </dgm:presLayoutVars>
      </dgm:prSet>
      <dgm:spPr/>
      <dgm:t>
        <a:bodyPr/>
        <a:lstStyle/>
        <a:p>
          <a:endParaRPr lang="tr-TR"/>
        </a:p>
      </dgm:t>
    </dgm:pt>
    <dgm:pt modelId="{0AE336F7-B7FC-4FC6-B139-71293F2BDF95}" type="pres">
      <dgm:prSet presAssocID="{3693EA4C-9F5C-4535-87A4-C405BAECCE96}" presName="quadrant4" presStyleLbl="node1" presStyleIdx="3" presStyleCnt="4" custLinFactNeighborX="242" custLinFactNeighborY="1052">
        <dgm:presLayoutVars>
          <dgm:chMax val="1"/>
          <dgm:bulletEnabled val="1"/>
        </dgm:presLayoutVars>
      </dgm:prSet>
      <dgm:spPr/>
      <dgm:t>
        <a:bodyPr/>
        <a:lstStyle/>
        <a:p>
          <a:endParaRPr lang="tr-TR"/>
        </a:p>
      </dgm:t>
    </dgm:pt>
    <dgm:pt modelId="{2DC79C56-EBE5-417F-A265-D760EC150204}" type="pres">
      <dgm:prSet presAssocID="{3693EA4C-9F5C-4535-87A4-C405BAECCE96}" presName="quadrantPlaceholder" presStyleCnt="0"/>
      <dgm:spPr/>
    </dgm:pt>
    <dgm:pt modelId="{8E7E6563-D7D1-4CFE-B5C1-6C047601316F}" type="pres">
      <dgm:prSet presAssocID="{3693EA4C-9F5C-4535-87A4-C405BAECCE96}" presName="center1" presStyleLbl="fgShp" presStyleIdx="0" presStyleCnt="2"/>
      <dgm:spPr/>
    </dgm:pt>
    <dgm:pt modelId="{8A9AF2C8-C8FB-49FB-8F3D-49B870323E79}" type="pres">
      <dgm:prSet presAssocID="{3693EA4C-9F5C-4535-87A4-C405BAECCE96}" presName="center2" presStyleLbl="fgShp" presStyleIdx="1" presStyleCnt="2"/>
      <dgm:spPr/>
    </dgm:pt>
  </dgm:ptLst>
  <dgm:cxnLst>
    <dgm:cxn modelId="{AD522464-339E-4C9F-A337-6A028C850013}" srcId="{3693EA4C-9F5C-4535-87A4-C405BAECCE96}" destId="{E92475C9-DC2D-43E5-8DB5-F92F0FB17D2B}" srcOrd="2" destOrd="0" parTransId="{60E9546A-B5F6-4D30-A2EC-49078B4EA322}" sibTransId="{91CAACFD-6A31-46C4-A40E-1C1D756F3B78}"/>
    <dgm:cxn modelId="{27F59455-A7FC-434C-A02C-C4996B9F256D}" type="presOf" srcId="{D350C3EF-F74F-4BC9-9B3C-FB7D5627BBA6}" destId="{674F8682-CC86-4DEF-809A-E2D0E6D7E18C}" srcOrd="1" destOrd="0" presId="urn:microsoft.com/office/officeart/2005/8/layout/cycle4#1"/>
    <dgm:cxn modelId="{56A85368-3446-A44D-82BC-B71733F6DA8A}" type="presOf" srcId="{D350C3EF-F74F-4BC9-9B3C-FB7D5627BBA6}" destId="{EAB014E6-FAA7-41D4-8F54-DBD65208D6F7}" srcOrd="0" destOrd="0" presId="urn:microsoft.com/office/officeart/2005/8/layout/cycle4#1"/>
    <dgm:cxn modelId="{38F02B0F-C05F-44C5-BA75-088F7C56B4C6}" srcId="{3693EA4C-9F5C-4535-87A4-C405BAECCE96}" destId="{4FDD0AAA-5018-4806-8033-AD64C8CCAF3B}" srcOrd="0" destOrd="0" parTransId="{5C41BD94-F4B3-4262-B4F2-0B1FB3ED5B54}" sibTransId="{8EE10F85-AFC7-4950-8034-58E59D7A9814}"/>
    <dgm:cxn modelId="{CD26B263-04E0-453C-A649-3F401D5BF20E}" srcId="{3693EA4C-9F5C-4535-87A4-C405BAECCE96}" destId="{C1FC59FB-7483-41FB-89C2-C7C23E62D70A}" srcOrd="3" destOrd="0" parTransId="{E71C53C8-2766-46F5-B60A-2343CDA03A19}" sibTransId="{6A3B1FCA-BE0A-4DF8-98CF-DA8770E666C0}"/>
    <dgm:cxn modelId="{D6F0DDB6-D4C6-7245-8107-F7A44C0E4196}" type="presOf" srcId="{C8E72D88-BCB0-42E8-89FE-D6F55B9DF0B3}" destId="{32F9E086-2381-4338-8BD3-23CB1CF043CD}" srcOrd="1" destOrd="0" presId="urn:microsoft.com/office/officeart/2005/8/layout/cycle4#1"/>
    <dgm:cxn modelId="{1BE10347-43E7-574E-993A-0E3028730970}" type="presOf" srcId="{4FDD0AAA-5018-4806-8033-AD64C8CCAF3B}" destId="{66D072BA-F4F3-48D3-9C37-61F46077FAE6}" srcOrd="0" destOrd="0" presId="urn:microsoft.com/office/officeart/2005/8/layout/cycle4#1"/>
    <dgm:cxn modelId="{2C727C6F-2A15-F14B-B1CD-9746787BA5E2}" type="presOf" srcId="{3693EA4C-9F5C-4535-87A4-C405BAECCE96}" destId="{4433AEC9-FD15-4321-A9D4-46E28DB16F9A}" srcOrd="0" destOrd="0" presId="urn:microsoft.com/office/officeart/2005/8/layout/cycle4#1"/>
    <dgm:cxn modelId="{135C5E08-CCA7-8D47-A2C9-085D51433AA2}" type="presOf" srcId="{DC48B77B-1FDA-48E2-8AB1-DE48B22E1E53}" destId="{2CA677E0-CC9F-4744-85F5-23F7E3723F6C}" srcOrd="0" destOrd="0" presId="urn:microsoft.com/office/officeart/2005/8/layout/cycle4#1"/>
    <dgm:cxn modelId="{8EC6C6E5-D761-284F-A14E-2746387CFF16}" type="presOf" srcId="{2594A985-D1D4-4684-A056-D2EB57D06FEF}" destId="{C1C9DAF4-9341-4023-B432-83A9F41D8D17}" srcOrd="0" destOrd="0" presId="urn:microsoft.com/office/officeart/2005/8/layout/cycle4#1"/>
    <dgm:cxn modelId="{497240A9-6F50-9442-8B41-757E0204E490}" type="presOf" srcId="{C8E72D88-BCB0-42E8-89FE-D6F55B9DF0B3}" destId="{65F73F30-F013-44F2-B42C-9737F770BAA7}" srcOrd="0" destOrd="0" presId="urn:microsoft.com/office/officeart/2005/8/layout/cycle4#1"/>
    <dgm:cxn modelId="{629DF834-7C88-4569-AF4D-91DE039A7ED4}" srcId="{4FDD0AAA-5018-4806-8033-AD64C8CCAF3B}" destId="{D350C3EF-F74F-4BC9-9B3C-FB7D5627BBA6}" srcOrd="0" destOrd="0" parTransId="{A7321255-1869-4CFB-A9C9-B527FD274E20}" sibTransId="{BDDD2BAE-B1D6-4F48-BDC4-C8336408EC06}"/>
    <dgm:cxn modelId="{E630A2BC-3A8E-4B14-A9CB-260DB84B591B}" srcId="{3693EA4C-9F5C-4535-87A4-C405BAECCE96}" destId="{DC48B77B-1FDA-48E2-8AB1-DE48B22E1E53}" srcOrd="1" destOrd="0" parTransId="{09AA353C-3DB4-4E84-A025-8E6C1A32236E}" sibTransId="{8579166B-2FCA-471C-902E-0C7667DF7F39}"/>
    <dgm:cxn modelId="{F4AD8B85-858C-49DC-959C-C116C5FB1384}" srcId="{DC48B77B-1FDA-48E2-8AB1-DE48B22E1E53}" destId="{2594A985-D1D4-4684-A056-D2EB57D06FEF}" srcOrd="0" destOrd="0" parTransId="{CEBCC6BA-2F50-409F-A1DC-D6984E7D846B}" sibTransId="{F9F82E0A-3412-4FDA-A45F-14D51D255F9F}"/>
    <dgm:cxn modelId="{46B05E0B-1CF4-468B-97A3-2BDCBD0CA08D}" srcId="{E92475C9-DC2D-43E5-8DB5-F92F0FB17D2B}" destId="{C8E72D88-BCB0-42E8-89FE-D6F55B9DF0B3}" srcOrd="0" destOrd="0" parTransId="{7DB7E40B-8C7E-489F-9F16-55B8CF9FB161}" sibTransId="{B9544375-429C-498A-ABCD-7281E695BD4B}"/>
    <dgm:cxn modelId="{03ED954C-7315-DF48-AB38-B97C1BE769CB}" type="presOf" srcId="{C1FC59FB-7483-41FB-89C2-C7C23E62D70A}" destId="{0AE336F7-B7FC-4FC6-B139-71293F2BDF95}" srcOrd="0" destOrd="0" presId="urn:microsoft.com/office/officeart/2005/8/layout/cycle4#1"/>
    <dgm:cxn modelId="{12202F13-967D-DF45-B66F-4035EBEE9400}" type="presOf" srcId="{E0B7A6F0-AFB9-4736-B76C-6575B01D9A98}" destId="{B2D3B70C-2D51-41D5-BB4D-1045666584EE}" srcOrd="0" destOrd="0" presId="urn:microsoft.com/office/officeart/2005/8/layout/cycle4#1"/>
    <dgm:cxn modelId="{23E814EC-076A-574C-B805-3687D986EC9A}" type="presOf" srcId="{E0B7A6F0-AFB9-4736-B76C-6575B01D9A98}" destId="{0A0E14C0-FB85-4B49-9D2B-3B1F5D60BDAA}" srcOrd="1" destOrd="0" presId="urn:microsoft.com/office/officeart/2005/8/layout/cycle4#1"/>
    <dgm:cxn modelId="{6EA4A6B6-FD37-B84F-9347-E3A3AA091BD7}" type="presOf" srcId="{2594A985-D1D4-4684-A056-D2EB57D06FEF}" destId="{C9358973-DAA3-4062-A1B0-4D695C466DA6}" srcOrd="1" destOrd="0" presId="urn:microsoft.com/office/officeart/2005/8/layout/cycle4#1"/>
    <dgm:cxn modelId="{3F4489B7-56BC-1C4E-843B-C82093B52EF2}" type="presOf" srcId="{E92475C9-DC2D-43E5-8DB5-F92F0FB17D2B}" destId="{962EDBDA-F252-4802-B705-3E13A418F4AC}" srcOrd="0" destOrd="0" presId="urn:microsoft.com/office/officeart/2005/8/layout/cycle4#1"/>
    <dgm:cxn modelId="{FF5E804F-364F-4192-B7D3-4CD6233FD58B}" srcId="{C1FC59FB-7483-41FB-89C2-C7C23E62D70A}" destId="{E0B7A6F0-AFB9-4736-B76C-6575B01D9A98}" srcOrd="0" destOrd="0" parTransId="{C5B96AF3-F27F-4207-B46B-1421C5451520}" sibTransId="{7C5DF194-8FD3-4B76-88D9-2BA84F60FA1B}"/>
    <dgm:cxn modelId="{6E23BD96-CBFF-304C-9B66-A770D0FD3FB4}" type="presParOf" srcId="{4433AEC9-FD15-4321-A9D4-46E28DB16F9A}" destId="{411EE5BC-289F-48B2-BA66-6E12CD3F7619}" srcOrd="0" destOrd="0" presId="urn:microsoft.com/office/officeart/2005/8/layout/cycle4#1"/>
    <dgm:cxn modelId="{627299EC-3348-EB4A-A2FB-7CF67D67B164}" type="presParOf" srcId="{411EE5BC-289F-48B2-BA66-6E12CD3F7619}" destId="{D96A8D12-AADB-4368-A378-87C279FC8847}" srcOrd="0" destOrd="0" presId="urn:microsoft.com/office/officeart/2005/8/layout/cycle4#1"/>
    <dgm:cxn modelId="{AF659F68-8380-D54E-9AEA-98E92BEF4132}" type="presParOf" srcId="{D96A8D12-AADB-4368-A378-87C279FC8847}" destId="{EAB014E6-FAA7-41D4-8F54-DBD65208D6F7}" srcOrd="0" destOrd="0" presId="urn:microsoft.com/office/officeart/2005/8/layout/cycle4#1"/>
    <dgm:cxn modelId="{7B53000E-7CB6-2844-9AD4-1E7F708CA006}" type="presParOf" srcId="{D96A8D12-AADB-4368-A378-87C279FC8847}" destId="{674F8682-CC86-4DEF-809A-E2D0E6D7E18C}" srcOrd="1" destOrd="0" presId="urn:microsoft.com/office/officeart/2005/8/layout/cycle4#1"/>
    <dgm:cxn modelId="{46BE6269-4B48-1A4C-818F-6211CA5BA2C0}" type="presParOf" srcId="{411EE5BC-289F-48B2-BA66-6E12CD3F7619}" destId="{242E1DF2-17C5-4405-BFA5-D29D4FCDD070}" srcOrd="1" destOrd="0" presId="urn:microsoft.com/office/officeart/2005/8/layout/cycle4#1"/>
    <dgm:cxn modelId="{FEFE59F5-4FA5-D84E-B4F6-F8C644E04F6D}" type="presParOf" srcId="{242E1DF2-17C5-4405-BFA5-D29D4FCDD070}" destId="{C1C9DAF4-9341-4023-B432-83A9F41D8D17}" srcOrd="0" destOrd="0" presId="urn:microsoft.com/office/officeart/2005/8/layout/cycle4#1"/>
    <dgm:cxn modelId="{0A2C2E9C-2F44-B74C-82B9-7E1DC019848E}" type="presParOf" srcId="{242E1DF2-17C5-4405-BFA5-D29D4FCDD070}" destId="{C9358973-DAA3-4062-A1B0-4D695C466DA6}" srcOrd="1" destOrd="0" presId="urn:microsoft.com/office/officeart/2005/8/layout/cycle4#1"/>
    <dgm:cxn modelId="{C520D24C-F719-9046-B35F-FBB49A504DD3}" type="presParOf" srcId="{411EE5BC-289F-48B2-BA66-6E12CD3F7619}" destId="{496C0504-6D90-44F1-8F10-1DDB6F6C8B7C}" srcOrd="2" destOrd="0" presId="urn:microsoft.com/office/officeart/2005/8/layout/cycle4#1"/>
    <dgm:cxn modelId="{64C2E603-71EE-064D-8170-FADC81A3BE85}" type="presParOf" srcId="{496C0504-6D90-44F1-8F10-1DDB6F6C8B7C}" destId="{65F73F30-F013-44F2-B42C-9737F770BAA7}" srcOrd="0" destOrd="0" presId="urn:microsoft.com/office/officeart/2005/8/layout/cycle4#1"/>
    <dgm:cxn modelId="{88E66119-0FB4-8146-9D24-33E5F54D09E5}" type="presParOf" srcId="{496C0504-6D90-44F1-8F10-1DDB6F6C8B7C}" destId="{32F9E086-2381-4338-8BD3-23CB1CF043CD}" srcOrd="1" destOrd="0" presId="urn:microsoft.com/office/officeart/2005/8/layout/cycle4#1"/>
    <dgm:cxn modelId="{B8A39591-A28F-6A4B-9709-9ED2F87DE73C}" type="presParOf" srcId="{411EE5BC-289F-48B2-BA66-6E12CD3F7619}" destId="{7F3C1303-9D14-45F4-A5EA-7A2FD824A30E}" srcOrd="3" destOrd="0" presId="urn:microsoft.com/office/officeart/2005/8/layout/cycle4#1"/>
    <dgm:cxn modelId="{E8CED113-26C6-4E49-9DC9-944C25AB1AED}" type="presParOf" srcId="{7F3C1303-9D14-45F4-A5EA-7A2FD824A30E}" destId="{B2D3B70C-2D51-41D5-BB4D-1045666584EE}" srcOrd="0" destOrd="0" presId="urn:microsoft.com/office/officeart/2005/8/layout/cycle4#1"/>
    <dgm:cxn modelId="{0E97140F-ACCA-AC4E-B704-F4574BEAEA02}" type="presParOf" srcId="{7F3C1303-9D14-45F4-A5EA-7A2FD824A30E}" destId="{0A0E14C0-FB85-4B49-9D2B-3B1F5D60BDAA}" srcOrd="1" destOrd="0" presId="urn:microsoft.com/office/officeart/2005/8/layout/cycle4#1"/>
    <dgm:cxn modelId="{DE408DB8-194C-9A4D-96CC-CD60174BFDCE}" type="presParOf" srcId="{411EE5BC-289F-48B2-BA66-6E12CD3F7619}" destId="{057783DA-2CF6-4254-A308-FC2BCFC456ED}" srcOrd="4" destOrd="0" presId="urn:microsoft.com/office/officeart/2005/8/layout/cycle4#1"/>
    <dgm:cxn modelId="{C646A9EB-F834-2E46-9483-306D135EEA2F}" type="presParOf" srcId="{4433AEC9-FD15-4321-A9D4-46E28DB16F9A}" destId="{61B0BEFB-7488-4BBB-A2F5-8BAFE2C397B9}" srcOrd="1" destOrd="0" presId="urn:microsoft.com/office/officeart/2005/8/layout/cycle4#1"/>
    <dgm:cxn modelId="{D917520C-4AAE-9442-92A6-40E17E67E9A4}" type="presParOf" srcId="{61B0BEFB-7488-4BBB-A2F5-8BAFE2C397B9}" destId="{66D072BA-F4F3-48D3-9C37-61F46077FAE6}" srcOrd="0" destOrd="0" presId="urn:microsoft.com/office/officeart/2005/8/layout/cycle4#1"/>
    <dgm:cxn modelId="{15839373-C69B-8E47-8F71-B2EE4A933AC3}" type="presParOf" srcId="{61B0BEFB-7488-4BBB-A2F5-8BAFE2C397B9}" destId="{2CA677E0-CC9F-4744-85F5-23F7E3723F6C}" srcOrd="1" destOrd="0" presId="urn:microsoft.com/office/officeart/2005/8/layout/cycle4#1"/>
    <dgm:cxn modelId="{F942A080-1BC0-CA4F-91B1-DBAF494887AA}" type="presParOf" srcId="{61B0BEFB-7488-4BBB-A2F5-8BAFE2C397B9}" destId="{962EDBDA-F252-4802-B705-3E13A418F4AC}" srcOrd="2" destOrd="0" presId="urn:microsoft.com/office/officeart/2005/8/layout/cycle4#1"/>
    <dgm:cxn modelId="{DC2990B3-B13A-844E-9722-600A119CC1BA}" type="presParOf" srcId="{61B0BEFB-7488-4BBB-A2F5-8BAFE2C397B9}" destId="{0AE336F7-B7FC-4FC6-B139-71293F2BDF95}" srcOrd="3" destOrd="0" presId="urn:microsoft.com/office/officeart/2005/8/layout/cycle4#1"/>
    <dgm:cxn modelId="{CF86BCD9-04D5-8243-8D62-F1BC124CFE33}" type="presParOf" srcId="{61B0BEFB-7488-4BBB-A2F5-8BAFE2C397B9}" destId="{2DC79C56-EBE5-417F-A265-D760EC150204}" srcOrd="4" destOrd="0" presId="urn:microsoft.com/office/officeart/2005/8/layout/cycle4#1"/>
    <dgm:cxn modelId="{F08A868C-20A2-424B-B4BC-117F5EED5114}" type="presParOf" srcId="{4433AEC9-FD15-4321-A9D4-46E28DB16F9A}" destId="{8E7E6563-D7D1-4CFE-B5C1-6C047601316F}" srcOrd="2" destOrd="0" presId="urn:microsoft.com/office/officeart/2005/8/layout/cycle4#1"/>
    <dgm:cxn modelId="{5DB653E9-8B80-D34D-B59B-A8A57293FEE0}" type="presParOf" srcId="{4433AEC9-FD15-4321-A9D4-46E28DB16F9A}" destId="{8A9AF2C8-C8FB-49FB-8F3D-49B870323E79}"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E1B62D-BFEB-4C1D-9B25-A0C7E6F8472C}" type="datetimeFigureOut">
              <a:rPr lang="tr-TR" smtClean="0"/>
              <a:pPr/>
              <a:t>10.12.2020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90811-6ABE-4B40-81EF-B39BBFA19A57}" type="slidenum">
              <a:rPr lang="tr-TR" smtClean="0"/>
              <a:pPr/>
              <a:t>‹#›</a:t>
            </a:fld>
            <a:endParaRPr lang="tr-TR"/>
          </a:p>
        </p:txBody>
      </p:sp>
    </p:spTree>
    <p:extLst>
      <p:ext uri="{BB962C8B-B14F-4D97-AF65-F5344CB8AC3E}">
        <p14:creationId xmlns:p14="http://schemas.microsoft.com/office/powerpoint/2010/main" val="3119846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0090811-6ABE-4B40-81EF-B39BBFA19A57}" type="slidenum">
              <a:rPr lang="tr-TR" smtClean="0"/>
              <a:pPr/>
              <a:t>1</a:t>
            </a:fld>
            <a:endParaRPr lang="tr-TR"/>
          </a:p>
        </p:txBody>
      </p:sp>
    </p:spTree>
    <p:extLst>
      <p:ext uri="{BB962C8B-B14F-4D97-AF65-F5344CB8AC3E}">
        <p14:creationId xmlns:p14="http://schemas.microsoft.com/office/powerpoint/2010/main" val="1704971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1 Slayt Görüntüsü Yer Tutucusu"/>
          <p:cNvSpPr>
            <a:spLocks noGrp="1" noRot="1" noChangeAspect="1" noTextEdit="1"/>
          </p:cNvSpPr>
          <p:nvPr>
            <p:ph type="sldImg"/>
          </p:nvPr>
        </p:nvSpPr>
        <p:spPr>
          <a:ln/>
        </p:spPr>
      </p:sp>
      <p:sp>
        <p:nvSpPr>
          <p:cNvPr id="130051" name="2 Not Yer Tutucusu"/>
          <p:cNvSpPr>
            <a:spLocks noGrp="1"/>
          </p:cNvSpPr>
          <p:nvPr>
            <p:ph type="body" idx="1"/>
          </p:nvPr>
        </p:nvSpPr>
        <p:spPr/>
        <p:txBody>
          <a:bodyPr/>
          <a:lstStyle/>
          <a:p>
            <a:endParaRPr lang="tr-TR"/>
          </a:p>
        </p:txBody>
      </p:sp>
      <p:sp>
        <p:nvSpPr>
          <p:cNvPr id="130052"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73D636E8-F1B3-44A1-8534-73241EBF3534}" type="slidenum">
              <a:rPr lang="tr-TR" sz="1200">
                <a:latin typeface="Arial" charset="0"/>
              </a:rPr>
              <a:pPr algn="r"/>
              <a:t>15</a:t>
            </a:fld>
            <a:endParaRPr lang="tr-TR" sz="1200">
              <a:latin typeface="Arial" charset="0"/>
            </a:endParaRPr>
          </a:p>
        </p:txBody>
      </p:sp>
    </p:spTree>
    <p:extLst>
      <p:ext uri="{BB962C8B-B14F-4D97-AF65-F5344CB8AC3E}">
        <p14:creationId xmlns:p14="http://schemas.microsoft.com/office/powerpoint/2010/main" val="1634035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 Slayt Görüntüsü Yer Tutucusu"/>
          <p:cNvSpPr>
            <a:spLocks noGrp="1" noRot="1" noChangeAspect="1" noTextEdit="1"/>
          </p:cNvSpPr>
          <p:nvPr>
            <p:ph type="sldImg"/>
          </p:nvPr>
        </p:nvSpPr>
        <p:spPr>
          <a:ln/>
        </p:spPr>
      </p:sp>
      <p:sp>
        <p:nvSpPr>
          <p:cNvPr id="132099" name="2 Not Yer Tutucusu"/>
          <p:cNvSpPr>
            <a:spLocks noGrp="1"/>
          </p:cNvSpPr>
          <p:nvPr>
            <p:ph type="body" idx="1"/>
          </p:nvPr>
        </p:nvSpPr>
        <p:spPr/>
        <p:txBody>
          <a:bodyPr/>
          <a:lstStyle/>
          <a:p>
            <a:endParaRPr lang="tr-TR"/>
          </a:p>
        </p:txBody>
      </p:sp>
      <p:sp>
        <p:nvSpPr>
          <p:cNvPr id="132100"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80E64DC5-D709-4BE1-9F15-C9F3E634361F}" type="slidenum">
              <a:rPr lang="tr-TR" sz="1200">
                <a:latin typeface="Arial" charset="0"/>
              </a:rPr>
              <a:pPr algn="r"/>
              <a:t>17</a:t>
            </a:fld>
            <a:endParaRPr lang="tr-TR" sz="1200">
              <a:latin typeface="Arial" charset="0"/>
            </a:endParaRPr>
          </a:p>
        </p:txBody>
      </p:sp>
    </p:spTree>
    <p:extLst>
      <p:ext uri="{BB962C8B-B14F-4D97-AF65-F5344CB8AC3E}">
        <p14:creationId xmlns:p14="http://schemas.microsoft.com/office/powerpoint/2010/main" val="3353158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1 Slayt Görüntüsü Yer Tutucusu"/>
          <p:cNvSpPr>
            <a:spLocks noGrp="1" noRot="1" noChangeAspect="1" noTextEdit="1"/>
          </p:cNvSpPr>
          <p:nvPr>
            <p:ph type="sldImg"/>
          </p:nvPr>
        </p:nvSpPr>
        <p:spPr>
          <a:ln/>
        </p:spPr>
      </p:sp>
      <p:sp>
        <p:nvSpPr>
          <p:cNvPr id="119811" name="2 Not Yer Tutucusu"/>
          <p:cNvSpPr>
            <a:spLocks noGrp="1"/>
          </p:cNvSpPr>
          <p:nvPr>
            <p:ph type="body" idx="1"/>
          </p:nvPr>
        </p:nvSpPr>
        <p:spPr/>
        <p:txBody>
          <a:bodyPr/>
          <a:lstStyle/>
          <a:p>
            <a:endParaRPr lang="tr-TR"/>
          </a:p>
        </p:txBody>
      </p:sp>
      <p:sp>
        <p:nvSpPr>
          <p:cNvPr id="119812"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FA6D9733-AC37-4C45-BAEE-64A8CE687509}" type="slidenum">
              <a:rPr lang="tr-TR" sz="1200">
                <a:latin typeface="Arial" charset="0"/>
              </a:rPr>
              <a:pPr algn="r"/>
              <a:t>18</a:t>
            </a:fld>
            <a:endParaRPr lang="tr-TR" sz="1200">
              <a:latin typeface="Arial" charset="0"/>
            </a:endParaRPr>
          </a:p>
        </p:txBody>
      </p:sp>
    </p:spTree>
    <p:extLst>
      <p:ext uri="{BB962C8B-B14F-4D97-AF65-F5344CB8AC3E}">
        <p14:creationId xmlns:p14="http://schemas.microsoft.com/office/powerpoint/2010/main" val="2443710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Slayt Görüntüsü Yer Tutucusu"/>
          <p:cNvSpPr>
            <a:spLocks noGrp="1" noRot="1" noChangeAspect="1" noTextEdit="1"/>
          </p:cNvSpPr>
          <p:nvPr>
            <p:ph type="sldImg"/>
          </p:nvPr>
        </p:nvSpPr>
        <p:spPr>
          <a:ln/>
        </p:spPr>
      </p:sp>
      <p:sp>
        <p:nvSpPr>
          <p:cNvPr id="121859" name="2 Not Yer Tutucusu"/>
          <p:cNvSpPr>
            <a:spLocks noGrp="1"/>
          </p:cNvSpPr>
          <p:nvPr>
            <p:ph type="body" idx="1"/>
          </p:nvPr>
        </p:nvSpPr>
        <p:spPr/>
        <p:txBody>
          <a:bodyPr/>
          <a:lstStyle/>
          <a:p>
            <a:endParaRPr lang="tr-TR"/>
          </a:p>
        </p:txBody>
      </p:sp>
      <p:sp>
        <p:nvSpPr>
          <p:cNvPr id="121860"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05276138-918F-4B2E-B7F5-9382A9741D8D}" type="slidenum">
              <a:rPr lang="tr-TR" sz="1200">
                <a:latin typeface="Arial" charset="0"/>
              </a:rPr>
              <a:pPr algn="r"/>
              <a:t>21</a:t>
            </a:fld>
            <a:endParaRPr lang="tr-TR" sz="1200">
              <a:latin typeface="Arial" charset="0"/>
            </a:endParaRPr>
          </a:p>
        </p:txBody>
      </p:sp>
    </p:spTree>
    <p:extLst>
      <p:ext uri="{BB962C8B-B14F-4D97-AF65-F5344CB8AC3E}">
        <p14:creationId xmlns:p14="http://schemas.microsoft.com/office/powerpoint/2010/main" val="3425176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1 Slayt Görüntüsü Yer Tutucusu"/>
          <p:cNvSpPr>
            <a:spLocks noGrp="1" noRot="1" noChangeAspect="1" noTextEdit="1"/>
          </p:cNvSpPr>
          <p:nvPr>
            <p:ph type="sldImg"/>
          </p:nvPr>
        </p:nvSpPr>
        <p:spPr>
          <a:ln/>
        </p:spPr>
      </p:sp>
      <p:sp>
        <p:nvSpPr>
          <p:cNvPr id="123907" name="2 Not Yer Tutucusu"/>
          <p:cNvSpPr>
            <a:spLocks noGrp="1"/>
          </p:cNvSpPr>
          <p:nvPr>
            <p:ph type="body" idx="1"/>
          </p:nvPr>
        </p:nvSpPr>
        <p:spPr/>
        <p:txBody>
          <a:bodyPr/>
          <a:lstStyle/>
          <a:p>
            <a:endParaRPr lang="tr-TR"/>
          </a:p>
        </p:txBody>
      </p:sp>
      <p:sp>
        <p:nvSpPr>
          <p:cNvPr id="123908"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B61D5D24-20AD-4F3C-BEA7-DC406A26BC4F}" type="slidenum">
              <a:rPr lang="tr-TR" sz="1200">
                <a:latin typeface="Arial" charset="0"/>
              </a:rPr>
              <a:pPr algn="r"/>
              <a:t>22</a:t>
            </a:fld>
            <a:endParaRPr lang="tr-TR" sz="1200">
              <a:latin typeface="Arial" charset="0"/>
            </a:endParaRPr>
          </a:p>
        </p:txBody>
      </p:sp>
    </p:spTree>
    <p:extLst>
      <p:ext uri="{BB962C8B-B14F-4D97-AF65-F5344CB8AC3E}">
        <p14:creationId xmlns:p14="http://schemas.microsoft.com/office/powerpoint/2010/main" val="3285862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Slayt Görüntüsü Yer Tutucusu"/>
          <p:cNvSpPr>
            <a:spLocks noGrp="1" noRot="1" noChangeAspect="1" noTextEdit="1"/>
          </p:cNvSpPr>
          <p:nvPr>
            <p:ph type="sldImg"/>
          </p:nvPr>
        </p:nvSpPr>
        <p:spPr>
          <a:ln/>
        </p:spPr>
      </p:sp>
      <p:sp>
        <p:nvSpPr>
          <p:cNvPr id="125955" name="2 Not Yer Tutucusu"/>
          <p:cNvSpPr>
            <a:spLocks noGrp="1"/>
          </p:cNvSpPr>
          <p:nvPr>
            <p:ph type="body" idx="1"/>
          </p:nvPr>
        </p:nvSpPr>
        <p:spPr/>
        <p:txBody>
          <a:bodyPr/>
          <a:lstStyle/>
          <a:p>
            <a:endParaRPr lang="tr-TR"/>
          </a:p>
        </p:txBody>
      </p:sp>
      <p:sp>
        <p:nvSpPr>
          <p:cNvPr id="125956"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FBAFC875-F0CC-45E7-901C-02190D108717}" type="slidenum">
              <a:rPr lang="tr-TR" sz="1200">
                <a:latin typeface="Arial" charset="0"/>
              </a:rPr>
              <a:pPr algn="r"/>
              <a:t>23</a:t>
            </a:fld>
            <a:endParaRPr lang="tr-TR" sz="1200">
              <a:latin typeface="Arial" charset="0"/>
            </a:endParaRPr>
          </a:p>
        </p:txBody>
      </p:sp>
    </p:spTree>
    <p:extLst>
      <p:ext uri="{BB962C8B-B14F-4D97-AF65-F5344CB8AC3E}">
        <p14:creationId xmlns:p14="http://schemas.microsoft.com/office/powerpoint/2010/main" val="1482613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1 Slayt Görüntüsü Yer Tutucusu"/>
          <p:cNvSpPr>
            <a:spLocks noGrp="1" noRot="1" noChangeAspect="1" noTextEdit="1"/>
          </p:cNvSpPr>
          <p:nvPr>
            <p:ph type="sldImg"/>
          </p:nvPr>
        </p:nvSpPr>
        <p:spPr>
          <a:ln/>
        </p:spPr>
      </p:sp>
      <p:sp>
        <p:nvSpPr>
          <p:cNvPr id="134147" name="2 Not Yer Tutucusu"/>
          <p:cNvSpPr>
            <a:spLocks noGrp="1"/>
          </p:cNvSpPr>
          <p:nvPr>
            <p:ph type="body" idx="1"/>
          </p:nvPr>
        </p:nvSpPr>
        <p:spPr/>
        <p:txBody>
          <a:bodyPr/>
          <a:lstStyle/>
          <a:p>
            <a:endParaRPr lang="tr-TR"/>
          </a:p>
        </p:txBody>
      </p:sp>
      <p:sp>
        <p:nvSpPr>
          <p:cNvPr id="134148"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5394EB63-A868-464A-A229-80F273BDA7E8}" type="slidenum">
              <a:rPr lang="tr-TR" sz="1200">
                <a:latin typeface="Arial" charset="0"/>
              </a:rPr>
              <a:pPr algn="r"/>
              <a:t>24</a:t>
            </a:fld>
            <a:endParaRPr lang="tr-TR" sz="1200">
              <a:latin typeface="Arial" charset="0"/>
            </a:endParaRPr>
          </a:p>
        </p:txBody>
      </p:sp>
    </p:spTree>
    <p:extLst>
      <p:ext uri="{BB962C8B-B14F-4D97-AF65-F5344CB8AC3E}">
        <p14:creationId xmlns:p14="http://schemas.microsoft.com/office/powerpoint/2010/main" val="2391420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 Slayt Görüntüsü Yer Tutucusu"/>
          <p:cNvSpPr>
            <a:spLocks noGrp="1" noRot="1" noChangeAspect="1" noTextEdit="1"/>
          </p:cNvSpPr>
          <p:nvPr>
            <p:ph type="sldImg"/>
          </p:nvPr>
        </p:nvSpPr>
        <p:spPr>
          <a:ln/>
        </p:spPr>
      </p:sp>
      <p:sp>
        <p:nvSpPr>
          <p:cNvPr id="128003" name="2 Not Yer Tutucusu"/>
          <p:cNvSpPr>
            <a:spLocks noGrp="1"/>
          </p:cNvSpPr>
          <p:nvPr>
            <p:ph type="body" idx="1"/>
          </p:nvPr>
        </p:nvSpPr>
        <p:spPr/>
        <p:txBody>
          <a:bodyPr/>
          <a:lstStyle/>
          <a:p>
            <a:endParaRPr lang="tr-TR"/>
          </a:p>
        </p:txBody>
      </p:sp>
      <p:sp>
        <p:nvSpPr>
          <p:cNvPr id="128004"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69D4ED13-365F-45EC-BDA9-7584DE461471}" type="slidenum">
              <a:rPr lang="tr-TR" sz="1200">
                <a:latin typeface="Arial" charset="0"/>
              </a:rPr>
              <a:pPr algn="r"/>
              <a:t>25</a:t>
            </a:fld>
            <a:endParaRPr lang="tr-TR" sz="1200">
              <a:latin typeface="Arial" charset="0"/>
            </a:endParaRPr>
          </a:p>
        </p:txBody>
      </p:sp>
    </p:spTree>
    <p:extLst>
      <p:ext uri="{BB962C8B-B14F-4D97-AF65-F5344CB8AC3E}">
        <p14:creationId xmlns:p14="http://schemas.microsoft.com/office/powerpoint/2010/main" val="2265978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52BD83E-C8A8-45EE-8538-E5006AC33D00}"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EC03610-78A1-4A35-89B1-BCD5EFCD7199}"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77744B2-6DFA-4BC2-817A-B8D687B43359}"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43638"/>
            <a:ext cx="2133600" cy="457200"/>
          </a:xfrm>
        </p:spPr>
        <p:txBody>
          <a:bodyPr/>
          <a:lstStyle>
            <a:lvl1pPr>
              <a:defRPr/>
            </a:lvl1pPr>
          </a:lstStyle>
          <a:p>
            <a:fld id="{9F14E06E-9C43-4A67-B5CF-5669760C99E6}" type="datetime1">
              <a:rPr lang="tr-TR" smtClean="0"/>
              <a:t>10.12.2020</a:t>
            </a:fld>
            <a:endParaRPr lang="tr-TR"/>
          </a:p>
        </p:txBody>
      </p:sp>
      <p:sp>
        <p:nvSpPr>
          <p:cNvPr id="6" name="5 Altbilgi Yer Tutucusu"/>
          <p:cNvSpPr>
            <a:spLocks noGrp="1"/>
          </p:cNvSpPr>
          <p:nvPr>
            <p:ph type="ftr" sz="quarter" idx="11"/>
          </p:nvPr>
        </p:nvSpPr>
        <p:spPr>
          <a:xfrm>
            <a:off x="3124200" y="6248400"/>
            <a:ext cx="2895600" cy="457200"/>
          </a:xfrm>
        </p:spPr>
        <p:txBody>
          <a:bodyPr/>
          <a:lstStyle>
            <a:lvl1pPr>
              <a:defRPr/>
            </a:lvl1pPr>
          </a:lstStyle>
          <a:p>
            <a:r>
              <a:rPr lang="tr-TR" smtClean="0"/>
              <a:t>Prof. Dr. Neriman ARAL-Çocuk ve Bilim </a:t>
            </a:r>
            <a:endParaRPr lang="tr-TR"/>
          </a:p>
        </p:txBody>
      </p:sp>
      <p:sp>
        <p:nvSpPr>
          <p:cNvPr id="7" name="6 Slayt Numarası Yer Tutucusu"/>
          <p:cNvSpPr>
            <a:spLocks noGrp="1"/>
          </p:cNvSpPr>
          <p:nvPr>
            <p:ph type="sldNum" sz="quarter" idx="12"/>
          </p:nvPr>
        </p:nvSpPr>
        <p:spPr>
          <a:xfrm>
            <a:off x="6553200" y="6243638"/>
            <a:ext cx="2133600" cy="457200"/>
          </a:xfrm>
        </p:spPr>
        <p:txBody>
          <a:bodyPr/>
          <a:lstStyle>
            <a:lvl1pPr>
              <a:defRPr/>
            </a:lvl1pPr>
          </a:lstStyle>
          <a:p>
            <a:fld id="{255D2614-4341-468E-9500-5EE93594DE60}" type="slidenum">
              <a:rPr lang="tr-TR"/>
              <a:pPr/>
              <a:t>‹#›</a:t>
            </a:fld>
            <a:endParaRPr lang="tr-TR"/>
          </a:p>
        </p:txBody>
      </p:sp>
    </p:spTree>
    <p:extLst>
      <p:ext uri="{BB962C8B-B14F-4D97-AF65-F5344CB8AC3E}">
        <p14:creationId xmlns:p14="http://schemas.microsoft.com/office/powerpoint/2010/main" val="2578236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5E6455E-AA3B-4112-B04C-EC4A70716CFC}"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46C67A7-B465-4465-BD0A-9B28F602C606}"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F362BA6-49AE-49F6-AA3C-ADE321D4399B}"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A562E95-852C-4382-B617-39976373F47A}" type="datetime1">
              <a:rPr lang="tr-TR" smtClean="0"/>
              <a:t>10.12.2020</a:t>
            </a:fld>
            <a:endParaRPr lang="tr-TR"/>
          </a:p>
        </p:txBody>
      </p:sp>
      <p:sp>
        <p:nvSpPr>
          <p:cNvPr id="8" name="7 Altbilgi Yer Tutucusu"/>
          <p:cNvSpPr>
            <a:spLocks noGrp="1"/>
          </p:cNvSpPr>
          <p:nvPr>
            <p:ph type="ftr" sz="quarter" idx="11"/>
          </p:nvPr>
        </p:nvSpPr>
        <p:spPr/>
        <p:txBody>
          <a:bodyPr/>
          <a:lstStyle/>
          <a:p>
            <a:r>
              <a:rPr lang="tr-TR" smtClean="0"/>
              <a:t>Prof. Dr. Neriman ARAL-Çocuk ve Bilim </a:t>
            </a:r>
            <a:endParaRPr lang="tr-TR"/>
          </a:p>
        </p:txBody>
      </p:sp>
      <p:sp>
        <p:nvSpPr>
          <p:cNvPr id="9" name="8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EE778A2-6FE9-4776-930A-C880545A3515}" type="datetime1">
              <a:rPr lang="tr-TR" smtClean="0"/>
              <a:t>10.12.2020</a:t>
            </a:fld>
            <a:endParaRPr lang="tr-TR"/>
          </a:p>
        </p:txBody>
      </p:sp>
      <p:sp>
        <p:nvSpPr>
          <p:cNvPr id="4" name="3 Altbilgi Yer Tutucusu"/>
          <p:cNvSpPr>
            <a:spLocks noGrp="1"/>
          </p:cNvSpPr>
          <p:nvPr>
            <p:ph type="ftr" sz="quarter" idx="11"/>
          </p:nvPr>
        </p:nvSpPr>
        <p:spPr/>
        <p:txBody>
          <a:bodyPr/>
          <a:lstStyle/>
          <a:p>
            <a:r>
              <a:rPr lang="tr-TR" smtClean="0"/>
              <a:t>Prof. Dr. Neriman ARAL-Çocuk ve Bilim </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2EC2C49-1D62-4C86-8333-D9AFD5DAC40D}" type="datetime1">
              <a:rPr lang="tr-TR" smtClean="0"/>
              <a:t>10.12.2020</a:t>
            </a:fld>
            <a:endParaRPr lang="tr-TR"/>
          </a:p>
        </p:txBody>
      </p:sp>
      <p:sp>
        <p:nvSpPr>
          <p:cNvPr id="3" name="2 Altbilgi Yer Tutucusu"/>
          <p:cNvSpPr>
            <a:spLocks noGrp="1"/>
          </p:cNvSpPr>
          <p:nvPr>
            <p:ph type="ftr" sz="quarter" idx="11"/>
          </p:nvPr>
        </p:nvSpPr>
        <p:spPr/>
        <p:txBody>
          <a:bodyPr/>
          <a:lstStyle/>
          <a:p>
            <a:r>
              <a:rPr lang="tr-TR" smtClean="0"/>
              <a:t>Prof. Dr. Neriman ARAL-Çocuk ve Bilim </a:t>
            </a:r>
            <a:endParaRPr lang="tr-TR"/>
          </a:p>
        </p:txBody>
      </p:sp>
      <p:sp>
        <p:nvSpPr>
          <p:cNvPr id="4" name="3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9726FF4-7458-4C43-AC85-7C5CB04680C0}"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C4DE0BB-ABCD-48C3-910F-2D525A18AFAF}"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92ACA8-0DEA-4087-8351-B3B0C93611F4}" type="datetime1">
              <a:rPr lang="tr-TR" smtClean="0"/>
              <a:t>10.12.2020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Neriman ARAL-Çocuk ve Bilim </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FC1C7-1EE4-4D96-8180-18FAF1C87F6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130425"/>
            <a:ext cx="8136904" cy="1470025"/>
          </a:xfrm>
        </p:spPr>
        <p:txBody>
          <a:bodyPr>
            <a:normAutofit/>
          </a:bodyPr>
          <a:lstStyle/>
          <a:p>
            <a:r>
              <a:rPr lang="tr-TR" b="1" dirty="0" smtClean="0">
                <a:effectLst>
                  <a:outerShdw blurRad="38100" dist="38100" dir="2700000" algn="tl">
                    <a:srgbClr val="000000">
                      <a:alpha val="43137"/>
                    </a:srgbClr>
                  </a:outerShdw>
                </a:effectLst>
              </a:rPr>
              <a:t>ÇOCUKLARDA BİLİMSEL </a:t>
            </a:r>
            <a:r>
              <a:rPr lang="tr-TR" b="1" smtClean="0">
                <a:effectLst>
                  <a:outerShdw blurRad="38100" dist="38100" dir="2700000" algn="tl">
                    <a:srgbClr val="000000">
                      <a:alpha val="43137"/>
                    </a:srgbClr>
                  </a:outerShdw>
                </a:effectLst>
              </a:rPr>
              <a:t>DÜŞÜNCENİN GELİŞTİRİLMESİ</a:t>
            </a:r>
            <a:endParaRPr lang="tr-TR" b="1" dirty="0">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p:txBody>
          <a:bodyPr/>
          <a:lstStyle/>
          <a:p>
            <a:r>
              <a:rPr lang="tr-TR" dirty="0" smtClean="0"/>
              <a:t>Prof. Dr. Neriman ARAL</a:t>
            </a:r>
          </a:p>
          <a:p>
            <a:r>
              <a:rPr lang="tr-TR" dirty="0" smtClean="0"/>
              <a:t>Sağlık Bilimleri Fakültesi</a:t>
            </a:r>
          </a:p>
          <a:p>
            <a:r>
              <a:rPr lang="tr-TR" dirty="0" smtClean="0"/>
              <a:t>Çocuk Gelişimi Bölümü</a:t>
            </a:r>
            <a:endParaRPr lang="tr-TR" dirty="0"/>
          </a:p>
        </p:txBody>
      </p:sp>
      <p:pic>
        <p:nvPicPr>
          <p:cNvPr id="4" name="Picture 5" descr="Ankara Üniversitesi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3528" y="188640"/>
            <a:ext cx="1296144" cy="1268760"/>
          </a:xfrm>
          <a:prstGeom prst="rect">
            <a:avLst/>
          </a:prstGeom>
          <a:noFill/>
          <a:ln w="9525">
            <a:noFill/>
            <a:miter lim="800000"/>
            <a:headEnd/>
            <a:tailEnd/>
          </a:ln>
        </p:spPr>
      </p:pic>
      <p:sp>
        <p:nvSpPr>
          <p:cNvPr id="1028" name="AutoShape 4"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0" name="AutoShape 6"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2" name="AutoShape 8"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9" name="8 Resim" descr="indir.jpg"/>
          <p:cNvPicPr>
            <a:picLocks noChangeAspect="1"/>
          </p:cNvPicPr>
          <p:nvPr/>
        </p:nvPicPr>
        <p:blipFill>
          <a:blip r:embed="rId4" cstate="print"/>
          <a:stretch>
            <a:fillRect/>
          </a:stretch>
        </p:blipFill>
        <p:spPr>
          <a:xfrm>
            <a:off x="6228184" y="0"/>
            <a:ext cx="2915816" cy="1484784"/>
          </a:xfrm>
          <a:prstGeom prst="rect">
            <a:avLst/>
          </a:prstGeom>
        </p:spPr>
      </p:pic>
      <p:sp>
        <p:nvSpPr>
          <p:cNvPr id="1034" name="AutoShape 10"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Çocuklarda bilimsel </a:t>
            </a:r>
            <a:r>
              <a:rPr lang="tr-TR" dirty="0" err="1" smtClean="0"/>
              <a:t>farkındalık</a:t>
            </a:r>
            <a:r>
              <a:rPr lang="tr-TR" dirty="0" smtClean="0"/>
              <a:t>…</a:t>
            </a:r>
            <a:endParaRPr lang="tr-TR" dirty="0"/>
          </a:p>
        </p:txBody>
      </p:sp>
      <p:graphicFrame>
        <p:nvGraphicFramePr>
          <p:cNvPr id="6" name="5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10</a:t>
            </a:fld>
            <a:endParaRPr lang="tr-TR"/>
          </a:p>
        </p:txBody>
      </p:sp>
      <p:sp>
        <p:nvSpPr>
          <p:cNvPr id="7" name="6 Dikdörtgen"/>
          <p:cNvSpPr/>
          <p:nvPr/>
        </p:nvSpPr>
        <p:spPr>
          <a:xfrm>
            <a:off x="539552" y="5661248"/>
            <a:ext cx="8352928" cy="584775"/>
          </a:xfrm>
          <a:prstGeom prst="rect">
            <a:avLst/>
          </a:prstGeom>
        </p:spPr>
        <p:txBody>
          <a:bodyPr wrap="square">
            <a:spAutoFit/>
          </a:bodyPr>
          <a:lstStyle/>
          <a:p>
            <a:pPr lvl="0"/>
            <a:r>
              <a:rPr lang="tr-TR" sz="3200" dirty="0" smtClean="0"/>
              <a:t>ile geliştirilebilir.</a:t>
            </a:r>
            <a:endParaRPr lang="tr-T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Bilimsel Kavramların Gelişim Süreci</a:t>
            </a:r>
            <a:endParaRPr lang="tr-TR" dirty="0"/>
          </a:p>
        </p:txBody>
      </p:sp>
      <p:sp>
        <p:nvSpPr>
          <p:cNvPr id="3" name="2 İçerik Yer Tutucusu"/>
          <p:cNvSpPr>
            <a:spLocks noGrp="1"/>
          </p:cNvSpPr>
          <p:nvPr>
            <p:ph idx="1"/>
          </p:nvPr>
        </p:nvSpPr>
        <p:spPr/>
        <p:txBody>
          <a:bodyPr>
            <a:normAutofit lnSpcReduction="10000"/>
          </a:bodyPr>
          <a:lstStyle/>
          <a:p>
            <a:r>
              <a:rPr lang="tr-TR" dirty="0" smtClean="0"/>
              <a:t>Çocukluk dönemi, çocukların temel kavramları ve bilimsel süreç becerilerini kazandıkları deneyimlerle dolu bir dönemdir. </a:t>
            </a:r>
          </a:p>
          <a:p>
            <a:r>
              <a:rPr lang="tr-TR" dirty="0" smtClean="0"/>
              <a:t>Çocukların bu dönemdeki deneyimleri, kavramların kazanılması için oldukça önemlidir. Çünkü bu kavramlar, bireylerin bilgiyi organize ve kategorize etmelerine yardımcı olmaktadır (</a:t>
            </a:r>
            <a:r>
              <a:rPr lang="tr-TR" dirty="0" err="1" smtClean="0"/>
              <a:t>Charlesworth</a:t>
            </a:r>
            <a:r>
              <a:rPr lang="tr-TR" dirty="0" smtClean="0"/>
              <a:t> ve </a:t>
            </a:r>
            <a:r>
              <a:rPr lang="tr-TR" dirty="0" err="1" smtClean="0"/>
              <a:t>Lind</a:t>
            </a:r>
            <a:r>
              <a:rPr lang="tr-TR" dirty="0" smtClean="0"/>
              <a:t>, 2007; </a:t>
            </a:r>
            <a:r>
              <a:rPr lang="tr-TR" dirty="0" err="1" smtClean="0"/>
              <a:t>Kallery</a:t>
            </a:r>
            <a:r>
              <a:rPr lang="tr-TR" dirty="0" smtClean="0"/>
              <a:t> vd., 2009; </a:t>
            </a:r>
            <a:r>
              <a:rPr lang="tr-TR" dirty="0" err="1" smtClean="0"/>
              <a:t>Sackes</a:t>
            </a:r>
            <a:r>
              <a:rPr lang="tr-TR" dirty="0" smtClean="0"/>
              <a:t> vd., 2009).</a:t>
            </a:r>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Çocukların kazandığı bilimsel kavramlar</a:t>
            </a:r>
            <a:endParaRPr lang="tr-TR" dirty="0"/>
          </a:p>
        </p:txBody>
      </p:sp>
      <p:graphicFrame>
        <p:nvGraphicFramePr>
          <p:cNvPr id="6" name="5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Çocuklukta Bilimin İçeriği</a:t>
            </a:r>
            <a:endParaRPr lang="tr-TR" dirty="0"/>
          </a:p>
        </p:txBody>
      </p:sp>
      <p:sp>
        <p:nvSpPr>
          <p:cNvPr id="3" name="2 İçerik Yer Tutucusu"/>
          <p:cNvSpPr>
            <a:spLocks noGrp="1"/>
          </p:cNvSpPr>
          <p:nvPr>
            <p:ph idx="1"/>
          </p:nvPr>
        </p:nvSpPr>
        <p:spPr/>
        <p:txBody>
          <a:bodyPr>
            <a:normAutofit lnSpcReduction="10000"/>
          </a:bodyPr>
          <a:lstStyle/>
          <a:p>
            <a:r>
              <a:rPr lang="tr-TR" dirty="0" smtClean="0"/>
              <a:t>Çocuklar erken dönemde bilimin içeriğini bilimsel araştırma süreçlerini kullanarak keşfederler. </a:t>
            </a:r>
          </a:p>
          <a:p>
            <a:r>
              <a:rPr lang="tr-TR" dirty="0" smtClean="0"/>
              <a:t>Bu da erken çocukluk eğitim programları içerisinde yapılan bilimsel sorgulamalar, sınıf içi tartışmalar, okuma yazma ile ilgili çalışmalar ve diğer öğretim stratejilerinin gerçekleştirilmesi ile mümkün olmaktadır (</a:t>
            </a:r>
            <a:r>
              <a:rPr lang="tr-TR" dirty="0" err="1" smtClean="0"/>
              <a:t>Charlesworth</a:t>
            </a:r>
            <a:r>
              <a:rPr lang="tr-TR" dirty="0" smtClean="0"/>
              <a:t> ve </a:t>
            </a:r>
            <a:r>
              <a:rPr lang="tr-TR" dirty="0" err="1" smtClean="0"/>
              <a:t>Lind</a:t>
            </a:r>
            <a:r>
              <a:rPr lang="tr-TR" dirty="0" smtClean="0"/>
              <a:t>, 2007).</a:t>
            </a:r>
          </a:p>
          <a:p>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extLst>
              <p:ext uri="{D42A27DB-BD31-4B8C-83A1-F6EECF244321}">
                <p14:modId xmlns:p14="http://schemas.microsoft.com/office/powerpoint/2010/main" val="3169524596"/>
              </p:ext>
            </p:extLst>
          </p:nvPr>
        </p:nvGraphicFramePr>
        <p:xfrm>
          <a:off x="0" y="0"/>
          <a:ext cx="9144000" cy="61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3 Altbilgi Yer Tutucusu"/>
          <p:cNvSpPr>
            <a:spLocks noGrp="1"/>
          </p:cNvSpPr>
          <p:nvPr>
            <p:ph type="ftr" sz="quarter" idx="11"/>
          </p:nvPr>
        </p:nvSpPr>
        <p:spPr>
          <a:xfrm>
            <a:off x="3124200" y="6381328"/>
            <a:ext cx="3536032"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14</a:t>
            </a:fld>
            <a:endParaRPr lang="tr-TR"/>
          </a:p>
        </p:txBody>
      </p:sp>
    </p:spTree>
    <p:extLst>
      <p:ext uri="{BB962C8B-B14F-4D97-AF65-F5344CB8AC3E}">
        <p14:creationId xmlns:p14="http://schemas.microsoft.com/office/powerpoint/2010/main" val="4171979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285720" y="142852"/>
            <a:ext cx="6870700" cy="1000132"/>
          </a:xfrm>
        </p:spPr>
        <p:txBody>
          <a:bodyPr anchor="ctr"/>
          <a:lstStyle/>
          <a:p>
            <a:pPr algn="l" eaLnBrk="1" hangingPunct="1"/>
            <a:r>
              <a:rPr lang="tr-TR" sz="4000" dirty="0" smtClean="0">
                <a:solidFill>
                  <a:srgbClr val="376092"/>
                </a:solidFill>
              </a:rPr>
              <a:t>BİLİM EĞİTİMİ</a:t>
            </a:r>
          </a:p>
        </p:txBody>
      </p:sp>
      <p:sp>
        <p:nvSpPr>
          <p:cNvPr id="2054" name="AutoShape 4"/>
          <p:cNvSpPr>
            <a:spLocks noGrp="1" noChangeArrowheads="1"/>
          </p:cNvSpPr>
          <p:nvPr>
            <p:ph sz="half" idx="4294967295"/>
          </p:nvPr>
        </p:nvSpPr>
        <p:spPr>
          <a:xfrm>
            <a:off x="611560" y="764704"/>
            <a:ext cx="8064896" cy="4536504"/>
          </a:xfrm>
          <a:prstGeom prst="cloudCallout">
            <a:avLst>
              <a:gd name="adj1" fmla="val -38245"/>
              <a:gd name="adj2" fmla="val 43894"/>
            </a:avLst>
          </a:prstGeom>
          <a:solidFill>
            <a:srgbClr val="FFFF00"/>
          </a:solidFill>
          <a:ln>
            <a:solidFill>
              <a:schemeClr val="tx1"/>
            </a:solidFill>
            <a:round/>
          </a:ln>
        </p:spPr>
        <p:txBody>
          <a:bodyPr/>
          <a:lstStyle/>
          <a:p>
            <a:pPr eaLnBrk="1" hangingPunct="1"/>
            <a:r>
              <a:rPr lang="tr-TR" sz="2400" dirty="0" smtClean="0"/>
              <a:t>TÜBA’ ya göre,</a:t>
            </a:r>
          </a:p>
          <a:p>
            <a:pPr eaLnBrk="1" hangingPunct="1"/>
            <a:r>
              <a:rPr lang="tr-TR" sz="2400" dirty="0" smtClean="0"/>
              <a:t>“okul öncesi ve okul çocuklarının bilime ilgilerini artırmak ve </a:t>
            </a:r>
          </a:p>
          <a:p>
            <a:pPr eaLnBrk="1" hangingPunct="1"/>
            <a:r>
              <a:rPr lang="tr-TR" sz="2400" dirty="0" smtClean="0"/>
              <a:t>bilimin eğlenceli yüzü ile tanışmalarını sağlamak amacıyla, bilim eğitimini eğitim programlarına katma” çalışmalarıdır. </a:t>
            </a:r>
          </a:p>
        </p:txBody>
      </p:sp>
      <p:sp>
        <p:nvSpPr>
          <p:cNvPr id="4" name="3 Altbilgi Yer Tutucusu"/>
          <p:cNvSpPr>
            <a:spLocks noGrp="1"/>
          </p:cNvSpPr>
          <p:nvPr>
            <p:ph type="ftr" sz="quarter" idx="11"/>
          </p:nvPr>
        </p:nvSpPr>
        <p:spPr>
          <a:xfrm>
            <a:off x="3124200" y="6309320"/>
            <a:ext cx="3320008" cy="412155"/>
          </a:xfrm>
        </p:spPr>
        <p:txBody>
          <a:bodyPr/>
          <a:lstStyle/>
          <a:p>
            <a:r>
              <a:rPr lang="tr-TR" smtClean="0"/>
              <a:t>Prof. Dr. Neriman ARAL-Çocuk ve Bilim </a:t>
            </a:r>
            <a:endParaRPr lang="tr-TR" dirty="0"/>
          </a:p>
        </p:txBody>
      </p:sp>
      <p:sp>
        <p:nvSpPr>
          <p:cNvPr id="3" name="Slayt Numarası Yer Tutucusu 2"/>
          <p:cNvSpPr>
            <a:spLocks noGrp="1"/>
          </p:cNvSpPr>
          <p:nvPr>
            <p:ph type="sldNum" sz="quarter" idx="12"/>
          </p:nvPr>
        </p:nvSpPr>
        <p:spPr/>
        <p:txBody>
          <a:bodyPr/>
          <a:lstStyle/>
          <a:p>
            <a:fld id="{BD2FC1C7-1EE4-4D96-8180-18FAF1C87F6E}" type="slidenum">
              <a:rPr lang="tr-TR" smtClean="0"/>
              <a:pPr/>
              <a:t>15</a:t>
            </a:fld>
            <a:endParaRPr lang="tr-TR"/>
          </a:p>
        </p:txBody>
      </p:sp>
    </p:spTree>
    <p:extLst>
      <p:ext uri="{BB962C8B-B14F-4D97-AF65-F5344CB8AC3E}">
        <p14:creationId xmlns:p14="http://schemas.microsoft.com/office/powerpoint/2010/main" val="358864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4">
                                            <p:bg/>
                                          </p:spTgt>
                                        </p:tgtEl>
                                        <p:attrNameLst>
                                          <p:attrName>style.visibility</p:attrName>
                                        </p:attrNameLst>
                                      </p:cBhvr>
                                      <p:to>
                                        <p:strVal val="visible"/>
                                      </p:to>
                                    </p:set>
                                    <p:anim calcmode="lin" valueType="num">
                                      <p:cBhvr additive="base">
                                        <p:cTn id="7" dur="500" fill="hold"/>
                                        <p:tgtEl>
                                          <p:spTgt spid="205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054">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4">
                                            <p:txEl>
                                              <p:pRg st="0" end="0"/>
                                            </p:txEl>
                                          </p:spTgt>
                                        </p:tgtEl>
                                        <p:attrNameLst>
                                          <p:attrName>style.visibility</p:attrName>
                                        </p:attrNameLst>
                                      </p:cBhvr>
                                      <p:to>
                                        <p:strVal val="visible"/>
                                      </p:to>
                                    </p:set>
                                    <p:anim calcmode="lin" valueType="num">
                                      <p:cBhvr additive="base">
                                        <p:cTn id="13" dur="500" fill="hold"/>
                                        <p:tgtEl>
                                          <p:spTgt spid="205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4">
                                            <p:txEl>
                                              <p:pRg st="1" end="1"/>
                                            </p:txEl>
                                          </p:spTgt>
                                        </p:tgtEl>
                                        <p:attrNameLst>
                                          <p:attrName>style.visibility</p:attrName>
                                        </p:attrNameLst>
                                      </p:cBhvr>
                                      <p:to>
                                        <p:strVal val="visible"/>
                                      </p:to>
                                    </p:set>
                                    <p:anim calcmode="lin" valueType="num">
                                      <p:cBhvr additive="base">
                                        <p:cTn id="19" dur="500" fill="hold"/>
                                        <p:tgtEl>
                                          <p:spTgt spid="205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4">
                                            <p:txEl>
                                              <p:pRg st="2" end="2"/>
                                            </p:txEl>
                                          </p:spTgt>
                                        </p:tgtEl>
                                        <p:attrNameLst>
                                          <p:attrName>style.visibility</p:attrName>
                                        </p:attrNameLst>
                                      </p:cBhvr>
                                      <p:to>
                                        <p:strVal val="visible"/>
                                      </p:to>
                                    </p:set>
                                    <p:anim calcmode="lin" valueType="num">
                                      <p:cBhvr additive="base">
                                        <p:cTn id="25" dur="500" fill="hold"/>
                                        <p:tgtEl>
                                          <p:spTgt spid="205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3"/>
          <p:cNvSpPr>
            <a:spLocks noGrp="1" noChangeArrowheads="1"/>
          </p:cNvSpPr>
          <p:nvPr>
            <p:ph type="body" idx="1"/>
          </p:nvPr>
        </p:nvSpPr>
        <p:spPr/>
        <p:txBody>
          <a:bodyPr/>
          <a:lstStyle/>
          <a:p>
            <a:pPr>
              <a:lnSpc>
                <a:spcPct val="80000"/>
              </a:lnSpc>
            </a:pPr>
            <a:r>
              <a:rPr lang="tr-TR" sz="2800" dirty="0" smtClean="0"/>
              <a:t>Bilim eğitimi, </a:t>
            </a:r>
          </a:p>
          <a:p>
            <a:pPr lvl="1">
              <a:lnSpc>
                <a:spcPct val="80000"/>
              </a:lnSpc>
            </a:pPr>
            <a:r>
              <a:rPr lang="tr-TR" dirty="0" smtClean="0"/>
              <a:t>bilgi yığınları ezberletmek yerine analiz ve sentez yapabilmeyi,</a:t>
            </a:r>
          </a:p>
          <a:p>
            <a:pPr lvl="1">
              <a:lnSpc>
                <a:spcPct val="80000"/>
              </a:lnSpc>
            </a:pPr>
            <a:r>
              <a:rPr lang="tr-TR" dirty="0" smtClean="0"/>
              <a:t>analitik düşünebilmeyi, </a:t>
            </a:r>
          </a:p>
          <a:p>
            <a:pPr lvl="1">
              <a:lnSpc>
                <a:spcPct val="80000"/>
              </a:lnSpc>
            </a:pPr>
            <a:r>
              <a:rPr lang="tr-TR" dirty="0" smtClean="0"/>
              <a:t>eleştirel ve yaratıcı düşünme becerilerini arttırmayı hedefleyen bir anlayışa sahip olmalıdır.</a:t>
            </a:r>
          </a:p>
        </p:txBody>
      </p:sp>
      <p:sp>
        <p:nvSpPr>
          <p:cNvPr id="38914" name="Rectangle 2"/>
          <p:cNvSpPr>
            <a:spLocks noGrp="1" noChangeArrowheads="1"/>
          </p:cNvSpPr>
          <p:nvPr>
            <p:ph type="title"/>
          </p:nvPr>
        </p:nvSpPr>
        <p:spPr>
          <a:xfrm>
            <a:off x="685800" y="152400"/>
            <a:ext cx="6870700" cy="919163"/>
          </a:xfrm>
        </p:spPr>
        <p:txBody>
          <a:bodyPr/>
          <a:lstStyle/>
          <a:p>
            <a:r>
              <a:rPr lang="tr-TR" smtClean="0"/>
              <a:t>Bilim eğitimi</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16</a:t>
            </a:fld>
            <a:endParaRPr lang="tr-TR"/>
          </a:p>
        </p:txBody>
      </p:sp>
    </p:spTree>
    <p:extLst>
      <p:ext uri="{BB962C8B-B14F-4D97-AF65-F5344CB8AC3E}">
        <p14:creationId xmlns:p14="http://schemas.microsoft.com/office/powerpoint/2010/main" val="3493307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 Başlık"/>
          <p:cNvSpPr>
            <a:spLocks noGrp="1"/>
          </p:cNvSpPr>
          <p:nvPr>
            <p:ph type="title" idx="4294967295"/>
          </p:nvPr>
        </p:nvSpPr>
        <p:spPr/>
        <p:txBody>
          <a:bodyPr anchor="ctr"/>
          <a:lstStyle/>
          <a:p>
            <a:pPr eaLnBrk="1" hangingPunct="1"/>
            <a:r>
              <a:rPr lang="tr-TR" smtClean="0"/>
              <a:t>BİLİM EĞİTİMİ</a:t>
            </a:r>
          </a:p>
        </p:txBody>
      </p:sp>
      <p:sp>
        <p:nvSpPr>
          <p:cNvPr id="24580" name="AutoShape 4"/>
          <p:cNvSpPr>
            <a:spLocks noGrp="1" noChangeArrowheads="1"/>
          </p:cNvSpPr>
          <p:nvPr>
            <p:ph idx="4294967295"/>
          </p:nvPr>
        </p:nvSpPr>
        <p:spPr>
          <a:xfrm>
            <a:off x="685800" y="1341438"/>
            <a:ext cx="7696200" cy="4823866"/>
          </a:xfrm>
          <a:prstGeom prst="cloudCallout">
            <a:avLst>
              <a:gd name="adj1" fmla="val -50102"/>
              <a:gd name="adj2" fmla="val 24602"/>
            </a:avLst>
          </a:prstGeom>
          <a:solidFill>
            <a:srgbClr val="FFFF00"/>
          </a:solidFill>
          <a:ln>
            <a:solidFill>
              <a:schemeClr val="tx1"/>
            </a:solidFill>
            <a:round/>
          </a:ln>
        </p:spPr>
        <p:txBody>
          <a:bodyPr>
            <a:normAutofit lnSpcReduction="10000"/>
          </a:bodyPr>
          <a:lstStyle/>
          <a:p>
            <a:pPr algn="ctr" eaLnBrk="1" hangingPunct="1"/>
            <a:r>
              <a:rPr lang="tr-TR" sz="4800" dirty="0" smtClean="0">
                <a:solidFill>
                  <a:srgbClr val="FF0000"/>
                </a:solidFill>
              </a:rPr>
              <a:t>Sorgulamaya Dayalı Eğitimdir. </a:t>
            </a:r>
          </a:p>
          <a:p>
            <a:pPr algn="ctr" eaLnBrk="1" hangingPunct="1"/>
            <a:r>
              <a:rPr lang="tr-TR" sz="4800" dirty="0" smtClean="0"/>
              <a:t>Sorgulayıcı Eğitimdir.</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17</a:t>
            </a:fld>
            <a:endParaRPr lang="tr-TR"/>
          </a:p>
        </p:txBody>
      </p:sp>
    </p:spTree>
    <p:extLst>
      <p:ext uri="{BB962C8B-B14F-4D97-AF65-F5344CB8AC3E}">
        <p14:creationId xmlns:p14="http://schemas.microsoft.com/office/powerpoint/2010/main" val="2120258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80">
                                            <p:bg/>
                                          </p:spTgt>
                                        </p:tgtEl>
                                        <p:attrNameLst>
                                          <p:attrName>style.visibility</p:attrName>
                                        </p:attrNameLst>
                                      </p:cBhvr>
                                      <p:to>
                                        <p:strVal val="visible"/>
                                      </p:to>
                                    </p:set>
                                    <p:anim calcmode="lin" valueType="num">
                                      <p:cBhvr additive="base">
                                        <p:cTn id="7" dur="500" fill="hold"/>
                                        <p:tgtEl>
                                          <p:spTgt spid="24580">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4580">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580">
                                            <p:txEl>
                                              <p:pRg st="0" end="0"/>
                                            </p:txEl>
                                          </p:spTgt>
                                        </p:tgtEl>
                                        <p:attrNameLst>
                                          <p:attrName>style.visibility</p:attrName>
                                        </p:attrNameLst>
                                      </p:cBhvr>
                                      <p:to>
                                        <p:strVal val="visible"/>
                                      </p:to>
                                    </p:set>
                                    <p:anim calcmode="lin" valueType="num">
                                      <p:cBhvr additive="base">
                                        <p:cTn id="13" dur="500" fill="hold"/>
                                        <p:tgtEl>
                                          <p:spTgt spid="2458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580">
                                            <p:txEl>
                                              <p:pRg st="1" end="1"/>
                                            </p:txEl>
                                          </p:spTgt>
                                        </p:tgtEl>
                                        <p:attrNameLst>
                                          <p:attrName>style.visibility</p:attrName>
                                        </p:attrNameLst>
                                      </p:cBhvr>
                                      <p:to>
                                        <p:strVal val="visible"/>
                                      </p:to>
                                    </p:set>
                                    <p:anim calcmode="lin" valueType="num">
                                      <p:cBhvr additive="base">
                                        <p:cTn id="19" dur="500" fill="hold"/>
                                        <p:tgtEl>
                                          <p:spTgt spid="24580">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8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1 Başlık"/>
          <p:cNvSpPr>
            <a:spLocks noGrp="1"/>
          </p:cNvSpPr>
          <p:nvPr>
            <p:ph type="title" idx="4294967295"/>
          </p:nvPr>
        </p:nvSpPr>
        <p:spPr/>
        <p:txBody>
          <a:bodyPr anchor="ctr"/>
          <a:lstStyle/>
          <a:p>
            <a:pPr eaLnBrk="1" hangingPunct="1"/>
            <a:r>
              <a:rPr lang="tr-TR" smtClean="0"/>
              <a:t>BİLİM EĞİTİMİ</a:t>
            </a:r>
          </a:p>
        </p:txBody>
      </p:sp>
      <p:sp>
        <p:nvSpPr>
          <p:cNvPr id="118787" name="3 İçerik Yer Tutucusu"/>
          <p:cNvSpPr>
            <a:spLocks noGrp="1"/>
          </p:cNvSpPr>
          <p:nvPr>
            <p:ph sz="half" idx="4294967295"/>
          </p:nvPr>
        </p:nvSpPr>
        <p:spPr>
          <a:xfrm>
            <a:off x="683568" y="1341438"/>
            <a:ext cx="8065145" cy="5183187"/>
          </a:xfrm>
        </p:spPr>
        <p:txBody>
          <a:bodyPr/>
          <a:lstStyle/>
          <a:p>
            <a:pPr eaLnBrk="1" hangingPunct="1"/>
            <a:r>
              <a:rPr lang="tr-TR" dirty="0" smtClean="0"/>
              <a:t>Bilimsel okuryazarlık, bilimsel bilgi, bilimsel kavramları anlama ve gerekli süreçleri sorma, bulma veya soruların cevaplarını bulma, belirleme olarak tanımlanabilir. </a:t>
            </a:r>
            <a:endParaRPr lang="tr-TR" sz="2800" dirty="0" smtClean="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18</a:t>
            </a:fld>
            <a:endParaRPr lang="tr-TR"/>
          </a:p>
        </p:txBody>
      </p:sp>
    </p:spTree>
    <p:extLst>
      <p:ext uri="{BB962C8B-B14F-4D97-AF65-F5344CB8AC3E}">
        <p14:creationId xmlns:p14="http://schemas.microsoft.com/office/powerpoint/2010/main" val="11989039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3"/>
          <p:cNvSpPr>
            <a:spLocks noGrp="1" noChangeArrowheads="1"/>
          </p:cNvSpPr>
          <p:nvPr>
            <p:ph type="body" idx="1"/>
          </p:nvPr>
        </p:nvSpPr>
        <p:spPr/>
        <p:txBody>
          <a:bodyPr/>
          <a:lstStyle/>
          <a:p>
            <a:pPr>
              <a:lnSpc>
                <a:spcPct val="80000"/>
              </a:lnSpc>
            </a:pPr>
            <a:r>
              <a:rPr lang="tr-TR" sz="2800" smtClean="0"/>
              <a:t>Bilim eğitimi; </a:t>
            </a:r>
          </a:p>
          <a:p>
            <a:pPr lvl="1">
              <a:lnSpc>
                <a:spcPct val="80000"/>
              </a:lnSpc>
            </a:pPr>
            <a:r>
              <a:rPr lang="tr-TR" smtClean="0"/>
              <a:t>olaylara ve her tür bilgiye eleştirel bir gözle yaklaşan, </a:t>
            </a:r>
          </a:p>
          <a:p>
            <a:pPr lvl="1">
              <a:lnSpc>
                <a:spcPct val="80000"/>
              </a:lnSpc>
            </a:pPr>
            <a:r>
              <a:rPr lang="tr-TR" smtClean="0"/>
              <a:t>sorgulayan, </a:t>
            </a:r>
          </a:p>
          <a:p>
            <a:pPr lvl="1">
              <a:lnSpc>
                <a:spcPct val="80000"/>
              </a:lnSpc>
            </a:pPr>
            <a:r>
              <a:rPr lang="tr-TR" smtClean="0"/>
              <a:t>kanıt arayan kuşakların yetişmesini sağlayacaktır. </a:t>
            </a:r>
            <a:endParaRPr lang="tr-TR" sz="2400" smtClean="0"/>
          </a:p>
        </p:txBody>
      </p:sp>
      <p:sp>
        <p:nvSpPr>
          <p:cNvPr id="39938" name="Rectangle 2"/>
          <p:cNvSpPr>
            <a:spLocks noGrp="1" noChangeArrowheads="1"/>
          </p:cNvSpPr>
          <p:nvPr>
            <p:ph type="title"/>
          </p:nvPr>
        </p:nvSpPr>
        <p:spPr>
          <a:xfrm>
            <a:off x="685800" y="152400"/>
            <a:ext cx="6870700" cy="919163"/>
          </a:xfrm>
        </p:spPr>
        <p:txBody>
          <a:bodyPr/>
          <a:lstStyle/>
          <a:p>
            <a:r>
              <a:rPr lang="tr-TR" smtClean="0"/>
              <a:t>Bilim eğitimi</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19</a:t>
            </a:fld>
            <a:endParaRPr lang="tr-TR"/>
          </a:p>
        </p:txBody>
      </p:sp>
    </p:spTree>
    <p:extLst>
      <p:ext uri="{BB962C8B-B14F-4D97-AF65-F5344CB8AC3E}">
        <p14:creationId xmlns:p14="http://schemas.microsoft.com/office/powerpoint/2010/main" val="501595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4638"/>
            <a:ext cx="8435280" cy="1143000"/>
          </a:xfrm>
        </p:spPr>
        <p:txBody>
          <a:bodyPr>
            <a:normAutofit fontScale="90000"/>
          </a:bodyPr>
          <a:lstStyle/>
          <a:p>
            <a:r>
              <a:rPr lang="tr-TR" b="1" dirty="0">
                <a:latin typeface="Arial" charset="0"/>
                <a:cs typeface="Arial" charset="0"/>
              </a:rPr>
              <a:t>Bu Derste Hedeflenen Kazanımlar </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Bilimsel kavramlarda farkındalığın önemini açıklar.</a:t>
            </a:r>
          </a:p>
          <a:p>
            <a:r>
              <a:rPr lang="tr-TR" dirty="0"/>
              <a:t>Bilim eğitiminin önemini açıklar. </a:t>
            </a:r>
          </a:p>
          <a:p>
            <a:r>
              <a:rPr lang="tr-TR" dirty="0"/>
              <a:t>Bilim eğitiminin </a:t>
            </a:r>
            <a:r>
              <a:rPr lang="tr-TR" dirty="0" smtClean="0"/>
              <a:t>amacını </a:t>
            </a:r>
            <a:r>
              <a:rPr lang="tr-TR" dirty="0"/>
              <a:t>açıklar. </a:t>
            </a:r>
          </a:p>
          <a:p>
            <a:r>
              <a:rPr lang="tr-TR" dirty="0" smtClean="0"/>
              <a:t>Bilim eğitiminde kullanılan yöntem ve teknikleri sıralar.</a:t>
            </a:r>
          </a:p>
          <a:p>
            <a:r>
              <a:rPr lang="tr-TR" dirty="0" smtClean="0"/>
              <a:t>Bilimsel </a:t>
            </a:r>
            <a:r>
              <a:rPr lang="tr-TR" dirty="0"/>
              <a:t>düşünmenin gelişiminde öğretmenin rolünü tartışır. </a:t>
            </a:r>
            <a:endParaRPr lang="tr-TR" dirty="0" smtClean="0"/>
          </a:p>
          <a:p>
            <a:r>
              <a:rPr lang="tr-TR" dirty="0" smtClean="0"/>
              <a:t>Bilimsel </a:t>
            </a:r>
            <a:r>
              <a:rPr lang="tr-TR" dirty="0"/>
              <a:t>düşünmenin gelişiminde ailenin rolünü tartışır.</a:t>
            </a:r>
          </a:p>
          <a:p>
            <a:endParaRPr lang="tr-TR" dirty="0"/>
          </a:p>
        </p:txBody>
      </p:sp>
      <p:sp>
        <p:nvSpPr>
          <p:cNvPr id="4" name="Altbilgi Yer Tutucusu 3"/>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2</a:t>
            </a:fld>
            <a:endParaRPr lang="tr-TR"/>
          </a:p>
        </p:txBody>
      </p:sp>
    </p:spTree>
    <p:extLst>
      <p:ext uri="{BB962C8B-B14F-4D97-AF65-F5344CB8AC3E}">
        <p14:creationId xmlns:p14="http://schemas.microsoft.com/office/powerpoint/2010/main" val="1151009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3"/>
          <p:cNvSpPr>
            <a:spLocks noGrp="1" noChangeArrowheads="1"/>
          </p:cNvSpPr>
          <p:nvPr>
            <p:ph type="body" idx="1"/>
          </p:nvPr>
        </p:nvSpPr>
        <p:spPr>
          <a:xfrm>
            <a:off x="642938" y="1143000"/>
            <a:ext cx="7696200" cy="4857750"/>
          </a:xfrm>
        </p:spPr>
        <p:txBody>
          <a:bodyPr/>
          <a:lstStyle/>
          <a:p>
            <a:pPr>
              <a:lnSpc>
                <a:spcPct val="80000"/>
              </a:lnSpc>
            </a:pPr>
            <a:r>
              <a:rPr lang="tr-TR" sz="2800" smtClean="0"/>
              <a:t>Çocuklara bu becerileri kazandırabilmek için ise; </a:t>
            </a:r>
          </a:p>
          <a:p>
            <a:pPr lvl="1">
              <a:lnSpc>
                <a:spcPct val="80000"/>
              </a:lnSpc>
            </a:pPr>
            <a:r>
              <a:rPr lang="tr-TR" sz="2400" smtClean="0"/>
              <a:t>onların denemeler yapmalarına fırsatlar vermek, </a:t>
            </a:r>
          </a:p>
          <a:p>
            <a:pPr lvl="1">
              <a:lnSpc>
                <a:spcPct val="80000"/>
              </a:lnSpc>
            </a:pPr>
            <a:r>
              <a:rPr lang="tr-TR" sz="2400" smtClean="0"/>
              <a:t>programda yaratıcı ve bilimsel düşünme becerilerinin gelişimini destekleyen etkinlikler sunmak, </a:t>
            </a:r>
          </a:p>
          <a:p>
            <a:pPr lvl="1">
              <a:lnSpc>
                <a:spcPct val="80000"/>
              </a:lnSpc>
            </a:pPr>
            <a:r>
              <a:rPr lang="tr-TR" sz="2400" smtClean="0"/>
              <a:t>uygun eğitim ortamları oluşturmak ya da oluşan uygun ortamlardan/fırsatlardan yararlanmak gerekmektedir. </a:t>
            </a:r>
          </a:p>
          <a:p>
            <a:pPr>
              <a:lnSpc>
                <a:spcPct val="80000"/>
              </a:lnSpc>
            </a:pPr>
            <a:r>
              <a:rPr lang="tr-TR" sz="2800" smtClean="0"/>
              <a:t>Böylece, çocukların bilimle tanışmaları, bilimi sevmeleri, bilime yönelik olumlu tutumlar geliştirmeleri sağlanabilecektir. </a:t>
            </a:r>
          </a:p>
        </p:txBody>
      </p:sp>
      <p:sp>
        <p:nvSpPr>
          <p:cNvPr id="40962" name="Rectangle 2"/>
          <p:cNvSpPr>
            <a:spLocks noGrp="1" noChangeArrowheads="1"/>
          </p:cNvSpPr>
          <p:nvPr>
            <p:ph type="title"/>
          </p:nvPr>
        </p:nvSpPr>
        <p:spPr>
          <a:xfrm>
            <a:off x="685800" y="152400"/>
            <a:ext cx="6870700" cy="919163"/>
          </a:xfrm>
        </p:spPr>
        <p:txBody>
          <a:bodyPr/>
          <a:lstStyle/>
          <a:p>
            <a:r>
              <a:rPr lang="tr-TR" smtClean="0"/>
              <a:t>Bilim eğitimi</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20</a:t>
            </a:fld>
            <a:endParaRPr lang="tr-TR"/>
          </a:p>
        </p:txBody>
      </p:sp>
    </p:spTree>
    <p:extLst>
      <p:ext uri="{BB962C8B-B14F-4D97-AF65-F5344CB8AC3E}">
        <p14:creationId xmlns:p14="http://schemas.microsoft.com/office/powerpoint/2010/main" val="2530422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Başlık"/>
          <p:cNvSpPr>
            <a:spLocks noGrp="1"/>
          </p:cNvSpPr>
          <p:nvPr>
            <p:ph type="title" idx="4294967295"/>
          </p:nvPr>
        </p:nvSpPr>
        <p:spPr/>
        <p:txBody>
          <a:bodyPr anchor="ctr"/>
          <a:lstStyle/>
          <a:p>
            <a:pPr eaLnBrk="1" hangingPunct="1"/>
            <a:r>
              <a:rPr lang="tr-TR" smtClean="0"/>
              <a:t>BİLİM EĞİTİMİNİN AMAÇLARI</a:t>
            </a:r>
          </a:p>
        </p:txBody>
      </p:sp>
      <p:sp>
        <p:nvSpPr>
          <p:cNvPr id="120835" name="3 İçerik Yer Tutucusu"/>
          <p:cNvSpPr>
            <a:spLocks noGrp="1"/>
          </p:cNvSpPr>
          <p:nvPr>
            <p:ph sz="half" idx="4294967295"/>
          </p:nvPr>
        </p:nvSpPr>
        <p:spPr>
          <a:xfrm>
            <a:off x="1187624" y="1828800"/>
            <a:ext cx="7194376" cy="4768850"/>
          </a:xfrm>
        </p:spPr>
        <p:txBody>
          <a:bodyPr/>
          <a:lstStyle/>
          <a:p>
            <a:pPr algn="just" eaLnBrk="1" hangingPunct="1"/>
            <a:r>
              <a:rPr lang="tr-TR" sz="2400" dirty="0" smtClean="0"/>
              <a:t>Çocukların etraflarındaki dünyayı anlamalarını ve fark etmelerini sağlamaktır</a:t>
            </a:r>
          </a:p>
          <a:p>
            <a:pPr algn="just" eaLnBrk="1" hangingPunct="1"/>
            <a:r>
              <a:rPr lang="tr-TR" sz="2400" dirty="0" smtClean="0"/>
              <a:t>Kendi kendine düşünme yeteneğini ve problem çözme becerilerini artırmaktır</a:t>
            </a:r>
          </a:p>
          <a:p>
            <a:pPr algn="just" eaLnBrk="1" hangingPunct="1"/>
            <a:r>
              <a:rPr lang="tr-TR" sz="2400" dirty="0" smtClean="0"/>
              <a:t>Her bir çocuğun doğuştan gelen dünya hakkındaki merakını geliştirmek</a:t>
            </a:r>
          </a:p>
          <a:p>
            <a:pPr eaLnBrk="1" hangingPunct="1"/>
            <a:endParaRPr lang="tr-TR" sz="2800" dirty="0" smtClean="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21</a:t>
            </a:fld>
            <a:endParaRPr lang="tr-TR"/>
          </a:p>
        </p:txBody>
      </p:sp>
    </p:spTree>
    <p:extLst>
      <p:ext uri="{BB962C8B-B14F-4D97-AF65-F5344CB8AC3E}">
        <p14:creationId xmlns:p14="http://schemas.microsoft.com/office/powerpoint/2010/main" val="6672507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Başlık"/>
          <p:cNvSpPr>
            <a:spLocks noGrp="1"/>
          </p:cNvSpPr>
          <p:nvPr>
            <p:ph type="title" idx="4294967295"/>
          </p:nvPr>
        </p:nvSpPr>
        <p:spPr/>
        <p:txBody>
          <a:bodyPr anchor="ctr"/>
          <a:lstStyle/>
          <a:p>
            <a:pPr eaLnBrk="1" hangingPunct="1"/>
            <a:r>
              <a:rPr lang="tr-TR" smtClean="0"/>
              <a:t>BİLİM EĞİTİMİNİN AMAÇLARI</a:t>
            </a:r>
          </a:p>
        </p:txBody>
      </p:sp>
      <p:sp>
        <p:nvSpPr>
          <p:cNvPr id="122883" name="3 İçerik Yer Tutucusu"/>
          <p:cNvSpPr>
            <a:spLocks noGrp="1"/>
          </p:cNvSpPr>
          <p:nvPr>
            <p:ph sz="half" idx="4294967295"/>
          </p:nvPr>
        </p:nvSpPr>
        <p:spPr>
          <a:xfrm>
            <a:off x="827584" y="1916113"/>
            <a:ext cx="7854454" cy="4697412"/>
          </a:xfrm>
        </p:spPr>
        <p:txBody>
          <a:bodyPr/>
          <a:lstStyle/>
          <a:p>
            <a:pPr algn="just" eaLnBrk="1" hangingPunct="1"/>
            <a:r>
              <a:rPr lang="tr-TR" sz="2800" dirty="0" smtClean="0"/>
              <a:t>Her bir çocuğun dünyayı keşfetmesi, problem çözmesi ve karar vermesi için düşünme becerileri geliştirmek.</a:t>
            </a:r>
          </a:p>
          <a:p>
            <a:pPr algn="just" eaLnBrk="1" hangingPunct="1"/>
            <a:r>
              <a:rPr lang="tr-TR" sz="2800" dirty="0" smtClean="0"/>
              <a:t>Her bir çocuğun doğal dünya hakkındaki bilgilerini artırmak.</a:t>
            </a:r>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22</a:t>
            </a:fld>
            <a:endParaRPr lang="tr-TR"/>
          </a:p>
        </p:txBody>
      </p:sp>
    </p:spTree>
    <p:extLst>
      <p:ext uri="{BB962C8B-B14F-4D97-AF65-F5344CB8AC3E}">
        <p14:creationId xmlns:p14="http://schemas.microsoft.com/office/powerpoint/2010/main" val="34024750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323850" y="1571625"/>
            <a:ext cx="8064574" cy="5286375"/>
          </a:xfrm>
        </p:spPr>
        <p:txBody>
          <a:bodyPr>
            <a:normAutofit/>
          </a:bodyPr>
          <a:lstStyle/>
          <a:p>
            <a:pPr marL="411163" eaLnBrk="1" hangingPunct="1">
              <a:lnSpc>
                <a:spcPct val="90000"/>
              </a:lnSpc>
              <a:buFont typeface="Wingdings" pitchFamily="2" charset="2"/>
              <a:buNone/>
            </a:pPr>
            <a:r>
              <a:rPr lang="tr-TR" dirty="0" smtClean="0">
                <a:solidFill>
                  <a:schemeClr val="tx2"/>
                </a:solidFill>
                <a:sym typeface="Symbol" pitchFamily="18" charset="2"/>
              </a:rPr>
              <a:t> </a:t>
            </a:r>
            <a:r>
              <a:rPr lang="tr-TR" sz="2800" dirty="0" smtClean="0"/>
              <a:t>Yaratıcı düşüncenin gelişimine katkıda bulunmak</a:t>
            </a:r>
          </a:p>
          <a:p>
            <a:pPr marL="411163" eaLnBrk="1" hangingPunct="1">
              <a:lnSpc>
                <a:spcPct val="90000"/>
              </a:lnSpc>
              <a:buFont typeface="Wingdings" pitchFamily="2" charset="2"/>
              <a:buNone/>
            </a:pPr>
            <a:r>
              <a:rPr lang="tr-TR" sz="2800" dirty="0" smtClean="0">
                <a:solidFill>
                  <a:schemeClr val="tx2"/>
                </a:solidFill>
                <a:sym typeface="Symbol" pitchFamily="18" charset="2"/>
              </a:rPr>
              <a:t></a:t>
            </a:r>
            <a:r>
              <a:rPr lang="tr-TR" sz="2800" dirty="0" smtClean="0"/>
              <a:t> Çok boyutlu düşünme yeteneklerinin gelişimini desteklemek</a:t>
            </a:r>
          </a:p>
          <a:p>
            <a:pPr marL="411163" eaLnBrk="1" hangingPunct="1">
              <a:lnSpc>
                <a:spcPct val="90000"/>
              </a:lnSpc>
              <a:buFont typeface="Wingdings" pitchFamily="2" charset="2"/>
              <a:buNone/>
            </a:pPr>
            <a:r>
              <a:rPr lang="tr-TR" sz="2800" dirty="0" smtClean="0">
                <a:solidFill>
                  <a:schemeClr val="tx2"/>
                </a:solidFill>
                <a:sym typeface="Symbol" pitchFamily="18" charset="2"/>
              </a:rPr>
              <a:t></a:t>
            </a:r>
            <a:r>
              <a:rPr lang="tr-TR" sz="2800" dirty="0" smtClean="0"/>
              <a:t> Sentez yapma becerilerinin gelişimine katkıda bulunmak</a:t>
            </a:r>
          </a:p>
          <a:p>
            <a:pPr marL="411163" eaLnBrk="1" hangingPunct="1">
              <a:lnSpc>
                <a:spcPct val="90000"/>
              </a:lnSpc>
              <a:buFont typeface="Wingdings" pitchFamily="2" charset="2"/>
              <a:buNone/>
            </a:pPr>
            <a:r>
              <a:rPr lang="tr-TR" sz="2800" dirty="0" smtClean="0">
                <a:solidFill>
                  <a:schemeClr val="tx2"/>
                </a:solidFill>
                <a:sym typeface="Symbol" pitchFamily="18" charset="2"/>
              </a:rPr>
              <a:t></a:t>
            </a:r>
            <a:r>
              <a:rPr lang="tr-TR" sz="2800" dirty="0" smtClean="0"/>
              <a:t> Çok yönlü (beden-zihin-duygu-sosyal-</a:t>
            </a:r>
            <a:r>
              <a:rPr lang="tr-TR" sz="2800" dirty="0" err="1" smtClean="0"/>
              <a:t>özbakım</a:t>
            </a:r>
            <a:r>
              <a:rPr lang="tr-TR" sz="2800" dirty="0" smtClean="0"/>
              <a:t>) gelişimini desteklemek</a:t>
            </a:r>
          </a:p>
        </p:txBody>
      </p:sp>
      <p:sp>
        <p:nvSpPr>
          <p:cNvPr id="124932" name="1 Başlık"/>
          <p:cNvSpPr>
            <a:spLocks/>
          </p:cNvSpPr>
          <p:nvPr/>
        </p:nvSpPr>
        <p:spPr bwMode="auto">
          <a:xfrm>
            <a:off x="685800" y="152400"/>
            <a:ext cx="6870700" cy="1600200"/>
          </a:xfrm>
          <a:prstGeom prst="rect">
            <a:avLst/>
          </a:prstGeom>
          <a:noFill/>
          <a:ln w="9525">
            <a:noFill/>
            <a:miter lim="800000"/>
            <a:headEnd/>
            <a:tailEnd/>
          </a:ln>
        </p:spPr>
        <p:txBody>
          <a:bodyPr anchor="ctr"/>
          <a:lstStyle/>
          <a:p>
            <a:pPr algn="ctr"/>
            <a:r>
              <a:rPr lang="tr-TR" sz="4400"/>
              <a:t>BİLİM EĞİTİMİNİN AMAÇLARI</a:t>
            </a:r>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23</a:t>
            </a:fld>
            <a:endParaRPr lang="tr-TR"/>
          </a:p>
        </p:txBody>
      </p:sp>
    </p:spTree>
    <p:extLst>
      <p:ext uri="{BB962C8B-B14F-4D97-AF65-F5344CB8AC3E}">
        <p14:creationId xmlns:p14="http://schemas.microsoft.com/office/powerpoint/2010/main" val="53848740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5 Dikdörtgen"/>
          <p:cNvSpPr>
            <a:spLocks noChangeArrowheads="1"/>
          </p:cNvSpPr>
          <p:nvPr/>
        </p:nvSpPr>
        <p:spPr bwMode="auto">
          <a:xfrm>
            <a:off x="323850" y="1844675"/>
            <a:ext cx="8496300" cy="3081338"/>
          </a:xfrm>
          <a:prstGeom prst="rect">
            <a:avLst/>
          </a:prstGeom>
          <a:noFill/>
          <a:ln w="9525">
            <a:noFill/>
            <a:miter lim="800000"/>
            <a:headEnd/>
            <a:tailEnd/>
          </a:ln>
        </p:spPr>
        <p:txBody>
          <a:bodyPr>
            <a:spAutoFit/>
          </a:bodyPr>
          <a:lstStyle/>
          <a:p>
            <a:pPr marL="411163">
              <a:buFont typeface="Symbol" pitchFamily="18" charset="2"/>
              <a:buChar char="·"/>
            </a:pPr>
            <a:r>
              <a:rPr lang="tr-TR" sz="2800" dirty="0"/>
              <a:t>Neden-sonuç ilişkisi kurarak olay ve olguları kavramalarını desteklemek</a:t>
            </a:r>
          </a:p>
          <a:p>
            <a:pPr marL="411163"/>
            <a:endParaRPr lang="tr-TR" sz="2800" dirty="0"/>
          </a:p>
          <a:p>
            <a:pPr marL="411163">
              <a:buFont typeface="Symbol" pitchFamily="18" charset="2"/>
              <a:buChar char="·"/>
            </a:pPr>
            <a:r>
              <a:rPr lang="tr-TR" sz="2800" dirty="0"/>
              <a:t>Yapabildiklerinin ve yapamadıklarının farkına varması için olanaklar vererek olumlu benlik olgusu geliştirmelerine katkıda bulunmak</a:t>
            </a:r>
          </a:p>
          <a:p>
            <a:pPr marL="411163"/>
            <a:endParaRPr lang="tr-TR" sz="2800" dirty="0"/>
          </a:p>
        </p:txBody>
      </p:sp>
      <p:sp>
        <p:nvSpPr>
          <p:cNvPr id="133126" name="1 Başlık"/>
          <p:cNvSpPr>
            <a:spLocks/>
          </p:cNvSpPr>
          <p:nvPr/>
        </p:nvSpPr>
        <p:spPr bwMode="auto">
          <a:xfrm>
            <a:off x="395288" y="368300"/>
            <a:ext cx="7993062" cy="612775"/>
          </a:xfrm>
          <a:prstGeom prst="rect">
            <a:avLst/>
          </a:prstGeom>
          <a:noFill/>
          <a:ln w="9525">
            <a:noFill/>
            <a:miter lim="800000"/>
            <a:headEnd/>
            <a:tailEnd/>
          </a:ln>
        </p:spPr>
        <p:txBody>
          <a:bodyPr anchor="ctr"/>
          <a:lstStyle/>
          <a:p>
            <a:pPr algn="ctr"/>
            <a:r>
              <a:rPr lang="tr-TR" sz="3600" b="1"/>
              <a:t>BİLİM EĞİTİMİNİN AMAÇLARI</a:t>
            </a:r>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24</a:t>
            </a:fld>
            <a:endParaRPr lang="tr-TR"/>
          </a:p>
        </p:txBody>
      </p:sp>
    </p:spTree>
    <p:extLst>
      <p:ext uri="{BB962C8B-B14F-4D97-AF65-F5344CB8AC3E}">
        <p14:creationId xmlns:p14="http://schemas.microsoft.com/office/powerpoint/2010/main" val="16782637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1" name="5 Dikdörtgen"/>
          <p:cNvSpPr>
            <a:spLocks noChangeArrowheads="1"/>
          </p:cNvSpPr>
          <p:nvPr/>
        </p:nvSpPr>
        <p:spPr bwMode="auto">
          <a:xfrm>
            <a:off x="395288" y="1268413"/>
            <a:ext cx="8496300" cy="4832093"/>
          </a:xfrm>
          <a:prstGeom prst="rect">
            <a:avLst/>
          </a:prstGeom>
          <a:noFill/>
          <a:ln w="9525">
            <a:noFill/>
            <a:miter lim="800000"/>
            <a:headEnd/>
            <a:tailEnd/>
          </a:ln>
        </p:spPr>
        <p:txBody>
          <a:bodyPr>
            <a:spAutoFit/>
          </a:bodyPr>
          <a:lstStyle/>
          <a:p>
            <a:pPr marL="411163">
              <a:buFont typeface="Symbol" pitchFamily="18" charset="2"/>
              <a:buChar char="·"/>
            </a:pPr>
            <a:r>
              <a:rPr lang="tr-TR" sz="2800" dirty="0"/>
              <a:t>Bilim etkinlikleri yoluyla öğrenmeler arasında ilişki kurarak kalıcı öğrenmeler oluşturmasını desteklemek.</a:t>
            </a:r>
          </a:p>
          <a:p>
            <a:pPr marL="411163">
              <a:buFont typeface="Symbol" pitchFamily="18" charset="2"/>
              <a:buNone/>
            </a:pPr>
            <a:endParaRPr lang="tr-TR" sz="2800" dirty="0"/>
          </a:p>
          <a:p>
            <a:pPr marL="411163">
              <a:buFont typeface="Symbol" pitchFamily="18" charset="2"/>
              <a:buChar char="·"/>
            </a:pPr>
            <a:r>
              <a:rPr lang="tr-TR" sz="2800" dirty="0"/>
              <a:t>Bilimsel ve eleştirel düşünme becerilerinin gelişimine katkıda bulunmak</a:t>
            </a:r>
          </a:p>
          <a:p>
            <a:pPr marL="411163">
              <a:buFont typeface="Symbol" pitchFamily="18" charset="2"/>
              <a:buNone/>
            </a:pPr>
            <a:endParaRPr lang="tr-TR" sz="2800" dirty="0"/>
          </a:p>
          <a:p>
            <a:pPr marL="411163">
              <a:buFont typeface="Symbol" pitchFamily="18" charset="2"/>
              <a:buChar char="·"/>
            </a:pPr>
            <a:r>
              <a:rPr lang="tr-TR" sz="2800" dirty="0"/>
              <a:t>Çocukları bir üst eğitim kurumuna hazırlamak şeklinde sıralanabilir </a:t>
            </a:r>
          </a:p>
          <a:p>
            <a:pPr marL="411163"/>
            <a:endParaRPr lang="tr-TR" sz="2800" b="1" dirty="0"/>
          </a:p>
          <a:p>
            <a:pPr marL="411163"/>
            <a:endParaRPr lang="tr-TR" sz="2800" b="1" dirty="0"/>
          </a:p>
          <a:p>
            <a:pPr marL="411163"/>
            <a:endParaRPr lang="tr-TR" sz="2800" dirty="0"/>
          </a:p>
        </p:txBody>
      </p:sp>
      <p:sp>
        <p:nvSpPr>
          <p:cNvPr id="126982" name="1 Başlık"/>
          <p:cNvSpPr>
            <a:spLocks/>
          </p:cNvSpPr>
          <p:nvPr/>
        </p:nvSpPr>
        <p:spPr bwMode="auto">
          <a:xfrm>
            <a:off x="395288" y="368300"/>
            <a:ext cx="7993062" cy="612775"/>
          </a:xfrm>
          <a:prstGeom prst="rect">
            <a:avLst/>
          </a:prstGeom>
          <a:noFill/>
          <a:ln w="9525">
            <a:noFill/>
            <a:miter lim="800000"/>
            <a:headEnd/>
            <a:tailEnd/>
          </a:ln>
        </p:spPr>
        <p:txBody>
          <a:bodyPr anchor="ctr"/>
          <a:lstStyle/>
          <a:p>
            <a:pPr algn="ctr"/>
            <a:r>
              <a:rPr lang="tr-TR" sz="3600" b="1"/>
              <a:t>BİLİM EĞİTİMİNİN AMAÇLARI</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25</a:t>
            </a:fld>
            <a:endParaRPr lang="tr-TR"/>
          </a:p>
        </p:txBody>
      </p:sp>
    </p:spTree>
    <p:extLst>
      <p:ext uri="{BB962C8B-B14F-4D97-AF65-F5344CB8AC3E}">
        <p14:creationId xmlns:p14="http://schemas.microsoft.com/office/powerpoint/2010/main" val="13965870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7813"/>
            <a:ext cx="8643998" cy="1139825"/>
          </a:xfrm>
        </p:spPr>
        <p:txBody>
          <a:bodyPr/>
          <a:lstStyle/>
          <a:p>
            <a:r>
              <a:rPr lang="tr-TR" sz="3200" b="1" dirty="0" smtClean="0">
                <a:solidFill>
                  <a:srgbClr val="FF0000"/>
                </a:solidFill>
              </a:rPr>
              <a:t>BİLİM EĞİTİMİNDE EĞİTİMCİNİN ROLÜ </a:t>
            </a:r>
            <a:endParaRPr lang="tr-TR" sz="3200" dirty="0">
              <a:solidFill>
                <a:srgbClr val="FF0000"/>
              </a:solidFill>
            </a:endParaRPr>
          </a:p>
        </p:txBody>
      </p:sp>
      <p:sp>
        <p:nvSpPr>
          <p:cNvPr id="3" name="2 Metin Yer Tutucusu"/>
          <p:cNvSpPr>
            <a:spLocks noGrp="1"/>
          </p:cNvSpPr>
          <p:nvPr>
            <p:ph type="body" sz="half" idx="1"/>
          </p:nvPr>
        </p:nvSpPr>
        <p:spPr>
          <a:xfrm>
            <a:off x="357158" y="1600200"/>
            <a:ext cx="8358246" cy="4530725"/>
          </a:xfrm>
        </p:spPr>
        <p:txBody>
          <a:bodyPr/>
          <a:lstStyle/>
          <a:p>
            <a:r>
              <a:rPr lang="tr-TR" sz="2400" dirty="0" smtClean="0"/>
              <a:t>Erken çocukluk döneminde çocuklarda bilimsel düşüncenin gelişmesi ve çocukların bilime karşı olumlu tutumlar sergilemesinde eğitimci anahtar rol oynamaktadır. </a:t>
            </a:r>
          </a:p>
          <a:p>
            <a:r>
              <a:rPr lang="tr-TR" sz="2400" dirty="0" smtClean="0"/>
              <a:t>Eğitimcinin bilim etkinlikleri sırasında çocuklara sunduğu fırsatlar ile uygun yöntem ve teknikleri birleştirebilmesi, çocuklarda bilimsel düşüncenin oluşmasını sağlayan araştırma, keşfetme, gözlemleme, inceleme, sorgulama gibi becerilerin desteklenmesini sağlamaktadır. </a:t>
            </a:r>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255D2614-4341-468E-9500-5EE93594DE60}" type="slidenum">
              <a:rPr lang="tr-TR" smtClean="0"/>
              <a:pPr/>
              <a:t>26</a:t>
            </a:fld>
            <a:endParaRPr lang="tr-TR"/>
          </a:p>
        </p:txBody>
      </p:sp>
    </p:spTree>
    <p:extLst>
      <p:ext uri="{BB962C8B-B14F-4D97-AF65-F5344CB8AC3E}">
        <p14:creationId xmlns:p14="http://schemas.microsoft.com/office/powerpoint/2010/main" val="42569235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solidFill>
                  <a:srgbClr val="FF0000"/>
                </a:solidFill>
              </a:rPr>
              <a:t>BİLİM EĞİTİMİNDE EĞİTİMCİNİN ROLÜ</a:t>
            </a:r>
            <a:endParaRPr lang="tr-TR" sz="3200" dirty="0"/>
          </a:p>
        </p:txBody>
      </p:sp>
      <p:sp>
        <p:nvSpPr>
          <p:cNvPr id="3" name="2 Metin Yer Tutucusu"/>
          <p:cNvSpPr>
            <a:spLocks noGrp="1"/>
          </p:cNvSpPr>
          <p:nvPr>
            <p:ph type="body" sz="half" idx="1"/>
          </p:nvPr>
        </p:nvSpPr>
        <p:spPr>
          <a:xfrm>
            <a:off x="457200" y="1600200"/>
            <a:ext cx="7901014" cy="4530725"/>
          </a:xfrm>
        </p:spPr>
        <p:txBody>
          <a:bodyPr/>
          <a:lstStyle/>
          <a:p>
            <a:r>
              <a:rPr lang="tr-TR" sz="2400" dirty="0" smtClean="0"/>
              <a:t>Bilim etkinlikleri sürecinde etkin öğrenmenin gerçekleştirilebilmesi için eğitimci, öncelikle çocukların merakını teşvik etmeli sonrasında da çocukların günlük faaliyetlerini genişleten ve günlük faaliyetlerine anlam katan öğrenme yaşantıları sunmalıdır. </a:t>
            </a:r>
          </a:p>
          <a:p>
            <a:r>
              <a:rPr lang="tr-TR" sz="2400" dirty="0" smtClean="0"/>
              <a:t>Bilim etkinliklerinde kavramlar, çeşitli etkinliklere ve bilimsel gerçeklere bağlı olarak ortaya çıktığından, eğitimcilerin tek bir konuyu pekiştirmek için bile, o konu ile ilgili birçok bilim etkinliği planlaması gerekmektedir.</a:t>
            </a:r>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255D2614-4341-468E-9500-5EE93594DE60}" type="slidenum">
              <a:rPr lang="tr-TR" smtClean="0"/>
              <a:pPr/>
              <a:t>27</a:t>
            </a:fld>
            <a:endParaRPr lang="tr-TR"/>
          </a:p>
        </p:txBody>
      </p:sp>
    </p:spTree>
    <p:extLst>
      <p:ext uri="{BB962C8B-B14F-4D97-AF65-F5344CB8AC3E}">
        <p14:creationId xmlns:p14="http://schemas.microsoft.com/office/powerpoint/2010/main" val="31597975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4294967295"/>
          </p:nvPr>
        </p:nvGraphicFramePr>
        <p:xfrm>
          <a:off x="6927" y="476998"/>
          <a:ext cx="8977746" cy="5644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3 Altbilgi Yer Tutucusu"/>
          <p:cNvSpPr>
            <a:spLocks noGrp="1"/>
          </p:cNvSpPr>
          <p:nvPr>
            <p:ph type="ftr" sz="quarter" idx="11"/>
          </p:nvPr>
        </p:nvSpPr>
        <p:spPr>
          <a:xfrm>
            <a:off x="3124200" y="6381328"/>
            <a:ext cx="3536032" cy="340147"/>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28</a:t>
            </a:fld>
            <a:endParaRPr lang="tr-TR"/>
          </a:p>
        </p:txBody>
      </p:sp>
    </p:spTree>
    <p:extLst>
      <p:ext uri="{BB962C8B-B14F-4D97-AF65-F5344CB8AC3E}">
        <p14:creationId xmlns:p14="http://schemas.microsoft.com/office/powerpoint/2010/main" val="26473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solidFill>
                  <a:srgbClr val="FF0000"/>
                </a:solidFill>
              </a:rPr>
              <a:t>BİLİM EĞİTİMİNDE EĞİTİMCİNİN ROLÜ</a:t>
            </a:r>
            <a:endParaRPr lang="tr-TR" sz="3200" dirty="0"/>
          </a:p>
        </p:txBody>
      </p:sp>
      <p:sp>
        <p:nvSpPr>
          <p:cNvPr id="3" name="2 Metin Yer Tutucusu"/>
          <p:cNvSpPr>
            <a:spLocks noGrp="1"/>
          </p:cNvSpPr>
          <p:nvPr>
            <p:ph type="body" sz="half" idx="1"/>
          </p:nvPr>
        </p:nvSpPr>
        <p:spPr>
          <a:xfrm>
            <a:off x="457200" y="1600200"/>
            <a:ext cx="7686700" cy="4530725"/>
          </a:xfrm>
        </p:spPr>
        <p:txBody>
          <a:bodyPr/>
          <a:lstStyle/>
          <a:p>
            <a:r>
              <a:rPr lang="tr-TR" sz="2800" dirty="0" smtClean="0"/>
              <a:t>Bu roller, eğitimcilerin tutumlarında da belirleyici olmaktadır. </a:t>
            </a:r>
          </a:p>
          <a:p>
            <a:r>
              <a:rPr lang="tr-TR" sz="2800" dirty="0" smtClean="0"/>
              <a:t>Bilim etkinlikleri sırasında eğitimci ile çocuklar arasında bir etkileşim açığa çıkmaktadır. </a:t>
            </a:r>
          </a:p>
          <a:p>
            <a:r>
              <a:rPr lang="tr-TR" sz="2800" dirty="0" smtClean="0"/>
              <a:t>Bu sayede eğitimci genelde bilinçdışı biçimde çocukların bilime karşı tutumlarını da etkilemektedir. </a:t>
            </a:r>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255D2614-4341-468E-9500-5EE93594DE60}" type="slidenum">
              <a:rPr lang="tr-TR" smtClean="0"/>
              <a:pPr/>
              <a:t>29</a:t>
            </a:fld>
            <a:endParaRPr lang="tr-TR"/>
          </a:p>
        </p:txBody>
      </p:sp>
    </p:spTree>
    <p:extLst>
      <p:ext uri="{BB962C8B-B14F-4D97-AF65-F5344CB8AC3E}">
        <p14:creationId xmlns:p14="http://schemas.microsoft.com/office/powerpoint/2010/main" val="3869188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Giriş </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r>
              <a:rPr lang="tr-TR" dirty="0" smtClean="0"/>
              <a:t>Çocuklarda bilimsel düşüncenin geliştirilmesinde, bilimsel düşünme becerileriyle doğrudan ilişkili olan temel kavramların verilmesi son derece önemlidir. </a:t>
            </a:r>
            <a:endParaRPr lang="tr-TR" dirty="0"/>
          </a:p>
        </p:txBody>
      </p:sp>
      <p:sp>
        <p:nvSpPr>
          <p:cNvPr id="4" name="3 Altbilgi Yer Tutucusu"/>
          <p:cNvSpPr>
            <a:spLocks noGrp="1"/>
          </p:cNvSpPr>
          <p:nvPr>
            <p:ph type="ftr" sz="quarter" idx="11"/>
          </p:nvPr>
        </p:nvSpPr>
        <p:spPr>
          <a:xfrm>
            <a:off x="3124200" y="6356350"/>
            <a:ext cx="3248000" cy="365125"/>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3</a:t>
            </a:fld>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b="1" dirty="0" smtClean="0">
                <a:solidFill>
                  <a:srgbClr val="FF0000"/>
                </a:solidFill>
              </a:rPr>
              <a:t>BİLİM EĞİTİMİNDE EĞİTİMCİNİN ROLÜ </a:t>
            </a:r>
            <a:endParaRPr lang="tr-TR" sz="3200" dirty="0"/>
          </a:p>
        </p:txBody>
      </p:sp>
      <p:sp>
        <p:nvSpPr>
          <p:cNvPr id="3" name="2 Metin Yer Tutucusu"/>
          <p:cNvSpPr>
            <a:spLocks noGrp="1"/>
          </p:cNvSpPr>
          <p:nvPr>
            <p:ph type="body" sz="half" idx="1"/>
          </p:nvPr>
        </p:nvSpPr>
        <p:spPr>
          <a:xfrm>
            <a:off x="457200" y="1600200"/>
            <a:ext cx="7686700" cy="4530725"/>
          </a:xfrm>
        </p:spPr>
        <p:txBody>
          <a:bodyPr/>
          <a:lstStyle/>
          <a:p>
            <a:pPr lvl="0"/>
            <a:r>
              <a:rPr lang="tr-TR" sz="2800" dirty="0" smtClean="0"/>
              <a:t>Eğitimci, bilim etkinliklerini ve kavramları çocukların çevreleri ve günlük yaşantıları ile ilişkilendirmelidir. </a:t>
            </a:r>
          </a:p>
          <a:p>
            <a:pPr lvl="0"/>
            <a:r>
              <a:rPr lang="tr-TR" sz="2800" dirty="0" smtClean="0"/>
              <a:t>Eğitimci bilim etkinlikleri sırasında, “Ne düşünüyorsun ...? ... ile ne yapabilirsin? .... yapabilir misin? Eğer ... ne olurdu?  Başka türlü nasıl …?  Sence ...?   Neden öyle düşünüyorsun?” gibi açık uçlu sorular sormalıdır.</a:t>
            </a:r>
          </a:p>
        </p:txBody>
      </p:sp>
      <p:sp>
        <p:nvSpPr>
          <p:cNvPr id="4" name="3 Altbilgi Yer Tutucusu"/>
          <p:cNvSpPr>
            <a:spLocks noGrp="1"/>
          </p:cNvSpPr>
          <p:nvPr>
            <p:ph type="ftr" sz="quarter" idx="11"/>
          </p:nvPr>
        </p:nvSpPr>
        <p:spPr>
          <a:xfrm>
            <a:off x="3124200" y="6381328"/>
            <a:ext cx="3536032"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255D2614-4341-468E-9500-5EE93594DE60}" type="slidenum">
              <a:rPr lang="tr-TR" smtClean="0"/>
              <a:pPr/>
              <a:t>30</a:t>
            </a:fld>
            <a:endParaRPr lang="tr-TR"/>
          </a:p>
        </p:txBody>
      </p:sp>
    </p:spTree>
    <p:extLst>
      <p:ext uri="{BB962C8B-B14F-4D97-AF65-F5344CB8AC3E}">
        <p14:creationId xmlns:p14="http://schemas.microsoft.com/office/powerpoint/2010/main" val="41534795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1 Başlık"/>
          <p:cNvSpPr>
            <a:spLocks noGrp="1"/>
          </p:cNvSpPr>
          <p:nvPr>
            <p:ph type="title" idx="4294967295"/>
          </p:nvPr>
        </p:nvSpPr>
        <p:spPr/>
        <p:txBody>
          <a:bodyPr anchorCtr="0">
            <a:normAutofit fontScale="90000"/>
          </a:bodyPr>
          <a:lstStyle/>
          <a:p>
            <a:r>
              <a:rPr lang="tr-TR" dirty="0"/>
              <a:t/>
            </a:r>
            <a:br>
              <a:rPr lang="tr-TR" dirty="0"/>
            </a:br>
            <a:r>
              <a:rPr lang="tr-TR" sz="3600" dirty="0"/>
              <a:t>Bilim </a:t>
            </a:r>
            <a:r>
              <a:rPr lang="tr-TR" sz="3600" dirty="0" smtClean="0"/>
              <a:t>Eğitiminde </a:t>
            </a:r>
            <a:r>
              <a:rPr lang="tr-TR" sz="3600" dirty="0"/>
              <a:t>Öğretmenlerin Sordukları Sorular</a:t>
            </a:r>
          </a:p>
        </p:txBody>
      </p:sp>
      <p:sp>
        <p:nvSpPr>
          <p:cNvPr id="7" name="AutoShape 6"/>
          <p:cNvSpPr>
            <a:spLocks noGrp="1" noChangeArrowheads="1"/>
          </p:cNvSpPr>
          <p:nvPr>
            <p:ph idx="4294967295"/>
          </p:nvPr>
        </p:nvSpPr>
        <p:spPr>
          <a:xfrm>
            <a:off x="5500688" y="2643188"/>
            <a:ext cx="3429000" cy="2857500"/>
          </a:xfrm>
          <a:prstGeom prst="cloudCallout">
            <a:avLst>
              <a:gd name="adj1" fmla="val -83954"/>
              <a:gd name="adj2" fmla="val -58028"/>
            </a:avLst>
          </a:prstGeom>
          <a:solidFill>
            <a:srgbClr val="FF0000"/>
          </a:solidFill>
          <a:ln>
            <a:solidFill>
              <a:schemeClr val="tx1"/>
            </a:solidFill>
            <a:round/>
          </a:ln>
        </p:spPr>
        <p:txBody>
          <a:bodyPr/>
          <a:lstStyle/>
          <a:p>
            <a:pPr algn="ctr">
              <a:buFont typeface="Wingdings" pitchFamily="2" charset="2"/>
              <a:buNone/>
            </a:pPr>
            <a:r>
              <a:rPr lang="tr-TR" sz="2400" b="1" dirty="0">
                <a:solidFill>
                  <a:schemeClr val="tx2"/>
                </a:solidFill>
                <a:latin typeface="Arial" charset="0"/>
              </a:rPr>
              <a:t>2. Iraksak </a:t>
            </a:r>
            <a:r>
              <a:rPr lang="tr-TR" sz="2400" b="1" dirty="0">
                <a:solidFill>
                  <a:srgbClr val="1C1C1C"/>
                </a:solidFill>
                <a:latin typeface="Arial" charset="0"/>
              </a:rPr>
              <a:t>(Açık Uçlu) sorular</a:t>
            </a:r>
          </a:p>
        </p:txBody>
      </p:sp>
      <p:sp>
        <p:nvSpPr>
          <p:cNvPr id="39941" name="AutoShape 5"/>
          <p:cNvSpPr>
            <a:spLocks noChangeArrowheads="1"/>
          </p:cNvSpPr>
          <p:nvPr/>
        </p:nvSpPr>
        <p:spPr bwMode="auto">
          <a:xfrm>
            <a:off x="0" y="2971800"/>
            <a:ext cx="3643313" cy="2600325"/>
          </a:xfrm>
          <a:prstGeom prst="cloudCallout">
            <a:avLst>
              <a:gd name="adj1" fmla="val 64366"/>
              <a:gd name="adj2" fmla="val -75231"/>
            </a:avLst>
          </a:prstGeom>
          <a:solidFill>
            <a:srgbClr val="FFFF00"/>
          </a:solidFill>
          <a:ln w="9525">
            <a:solidFill>
              <a:schemeClr val="tx1"/>
            </a:solidFill>
            <a:round/>
            <a:headEnd/>
            <a:tailEnd/>
          </a:ln>
        </p:spPr>
        <p:txBody>
          <a:bodyPr/>
          <a:lstStyle/>
          <a:p>
            <a:pPr algn="ctr">
              <a:spcBef>
                <a:spcPct val="20000"/>
              </a:spcBef>
            </a:pPr>
            <a:r>
              <a:rPr lang="tr-TR" sz="2400" b="1">
                <a:solidFill>
                  <a:srgbClr val="000099"/>
                </a:solidFill>
                <a:latin typeface="Arial" charset="0"/>
              </a:rPr>
              <a:t>1. Yakınsak (Kapalı uçlu) sorular</a:t>
            </a:r>
          </a:p>
        </p:txBody>
      </p:sp>
      <p:sp>
        <p:nvSpPr>
          <p:cNvPr id="5" name="3 Altbilgi Yer Tutucusu"/>
          <p:cNvSpPr>
            <a:spLocks noGrp="1"/>
          </p:cNvSpPr>
          <p:nvPr>
            <p:ph type="ftr" sz="quarter" idx="11"/>
          </p:nvPr>
        </p:nvSpPr>
        <p:spPr>
          <a:xfrm>
            <a:off x="3124200" y="6309320"/>
            <a:ext cx="3248000" cy="41215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31</a:t>
            </a:fld>
            <a:endParaRPr lang="tr-TR"/>
          </a:p>
        </p:txBody>
      </p:sp>
    </p:spTree>
    <p:extLst>
      <p:ext uri="{BB962C8B-B14F-4D97-AF65-F5344CB8AC3E}">
        <p14:creationId xmlns:p14="http://schemas.microsoft.com/office/powerpoint/2010/main" val="88487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941"/>
                                        </p:tgtEl>
                                        <p:attrNameLst>
                                          <p:attrName>style.visibility</p:attrName>
                                        </p:attrNameLst>
                                      </p:cBhvr>
                                      <p:to>
                                        <p:strVal val="visible"/>
                                      </p:to>
                                    </p:set>
                                    <p:anim calcmode="lin" valueType="num">
                                      <p:cBhvr additive="base">
                                        <p:cTn id="7" dur="500" fill="hold"/>
                                        <p:tgtEl>
                                          <p:spTgt spid="39941"/>
                                        </p:tgtEl>
                                        <p:attrNameLst>
                                          <p:attrName>ppt_x</p:attrName>
                                        </p:attrNameLst>
                                      </p:cBhvr>
                                      <p:tavLst>
                                        <p:tav tm="0">
                                          <p:val>
                                            <p:strVal val="#ppt_x"/>
                                          </p:val>
                                        </p:tav>
                                        <p:tav tm="100000">
                                          <p:val>
                                            <p:strVal val="#ppt_x"/>
                                          </p:val>
                                        </p:tav>
                                      </p:tavLst>
                                    </p:anim>
                                    <p:anim calcmode="lin" valueType="num">
                                      <p:cBhvr additive="base">
                                        <p:cTn id="8" dur="500" fill="hold"/>
                                        <p:tgtEl>
                                          <p:spTgt spid="3994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bg/>
                                          </p:spTgt>
                                        </p:tgtEl>
                                        <p:attrNameLst>
                                          <p:attrName>style.visibility</p:attrName>
                                        </p:attrNameLst>
                                      </p:cBhvr>
                                      <p:to>
                                        <p:strVal val="visible"/>
                                      </p:to>
                                    </p:set>
                                    <p:anim calcmode="lin" valueType="num">
                                      <p:cBhvr additive="base">
                                        <p:cTn id="13" dur="500" fill="hold"/>
                                        <p:tgtEl>
                                          <p:spTgt spid="7">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3994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52400"/>
            <a:ext cx="8501122" cy="847708"/>
          </a:xfrm>
        </p:spPr>
        <p:txBody>
          <a:bodyPr/>
          <a:lstStyle/>
          <a:p>
            <a:r>
              <a:rPr lang="tr-TR" sz="3200" b="1" dirty="0" smtClean="0">
                <a:solidFill>
                  <a:srgbClr val="FF0000"/>
                </a:solidFill>
              </a:rPr>
              <a:t>BİLİM EĞİTİMİNDE EĞİTİM ORTAMI</a:t>
            </a:r>
            <a:endParaRPr lang="tr-TR" sz="3200" dirty="0">
              <a:solidFill>
                <a:srgbClr val="FF0000"/>
              </a:solidFill>
            </a:endParaRPr>
          </a:p>
        </p:txBody>
      </p:sp>
      <p:sp>
        <p:nvSpPr>
          <p:cNvPr id="3" name="2 İçerik Yer Tutucusu"/>
          <p:cNvSpPr>
            <a:spLocks noGrp="1"/>
          </p:cNvSpPr>
          <p:nvPr>
            <p:ph idx="1"/>
          </p:nvPr>
        </p:nvSpPr>
        <p:spPr>
          <a:xfrm>
            <a:off x="214282" y="1285860"/>
            <a:ext cx="8572560" cy="4200540"/>
          </a:xfrm>
        </p:spPr>
        <p:txBody>
          <a:bodyPr>
            <a:normAutofit fontScale="92500" lnSpcReduction="10000"/>
          </a:bodyPr>
          <a:lstStyle/>
          <a:p>
            <a:r>
              <a:rPr lang="tr-TR" sz="2800" dirty="0" smtClean="0"/>
              <a:t>Bilim etkinlikleri ile ilgili olarak eğitimcinin dikkat etmesi gereken önemli noktalardan biri, bilim köşesinin hazırlanmasıdır. </a:t>
            </a:r>
          </a:p>
          <a:p>
            <a:r>
              <a:rPr lang="tr-TR" sz="2800" dirty="0" smtClean="0"/>
              <a:t>Bilim köşesi, farklı nitelikteki materyalleri bünyesinde barındıran ve çocuklara bu materyalleri kullanabilme fırsatı sunarak bilimsel düşünmenin gelişmesini destekleyen bir köşedir. </a:t>
            </a:r>
          </a:p>
          <a:p>
            <a:r>
              <a:rPr lang="tr-TR" sz="2800" dirty="0" smtClean="0"/>
              <a:t>Bilim köşesi eğitim ortamının sakin, güneş alan bir bölümünde çocukların ilgisini çekebilecek hem bireysel hem de grup çalışmalarına uygun olacak bir şekilde düzenlenmelidir </a:t>
            </a:r>
            <a:r>
              <a:rPr lang="tr-TR" sz="1000" dirty="0" smtClean="0"/>
              <a:t>.</a:t>
            </a:r>
          </a:p>
        </p:txBody>
      </p:sp>
      <p:sp>
        <p:nvSpPr>
          <p:cNvPr id="4" name="3 Altbilgi Yer Tutucusu"/>
          <p:cNvSpPr>
            <a:spLocks noGrp="1"/>
          </p:cNvSpPr>
          <p:nvPr>
            <p:ph type="ftr" sz="quarter" idx="11"/>
          </p:nvPr>
        </p:nvSpPr>
        <p:spPr>
          <a:xfrm>
            <a:off x="3124200" y="6237312"/>
            <a:ext cx="3536032" cy="437133"/>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32</a:t>
            </a:fld>
            <a:endParaRPr lang="tr-TR"/>
          </a:p>
        </p:txBody>
      </p:sp>
    </p:spTree>
    <p:extLst>
      <p:ext uri="{BB962C8B-B14F-4D97-AF65-F5344CB8AC3E}">
        <p14:creationId xmlns:p14="http://schemas.microsoft.com/office/powerpoint/2010/main" val="3048176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52400"/>
            <a:ext cx="8501122" cy="1062022"/>
          </a:xfrm>
        </p:spPr>
        <p:txBody>
          <a:bodyPr/>
          <a:lstStyle/>
          <a:p>
            <a:r>
              <a:rPr lang="tr-TR" sz="3200" b="1" dirty="0" smtClean="0">
                <a:solidFill>
                  <a:srgbClr val="FF0000"/>
                </a:solidFill>
              </a:rPr>
              <a:t>BİLİM EĞİTİMİNDE EĞİTİM ORTAMI</a:t>
            </a:r>
            <a:endParaRPr lang="tr-TR" sz="3200" dirty="0"/>
          </a:p>
        </p:txBody>
      </p:sp>
      <p:sp>
        <p:nvSpPr>
          <p:cNvPr id="3" name="2 İçerik Yer Tutucusu"/>
          <p:cNvSpPr>
            <a:spLocks noGrp="1"/>
          </p:cNvSpPr>
          <p:nvPr>
            <p:ph idx="1"/>
          </p:nvPr>
        </p:nvSpPr>
        <p:spPr>
          <a:xfrm>
            <a:off x="685800" y="1285860"/>
            <a:ext cx="7696200" cy="4200540"/>
          </a:xfrm>
        </p:spPr>
        <p:txBody>
          <a:bodyPr/>
          <a:lstStyle/>
          <a:p>
            <a:r>
              <a:rPr lang="tr-TR" sz="2800" dirty="0" smtClean="0"/>
              <a:t>Bilim etkinlikleri için eğitimciler çocukların araştırmasını, keşfetmesini, etkin öğrenmesini ve bilimsel süreçleri kullanmasını destekleyecek materyaller seçmelidirler. </a:t>
            </a:r>
          </a:p>
          <a:p>
            <a:r>
              <a:rPr lang="tr-TR" sz="2800" dirty="0" smtClean="0"/>
              <a:t>Bu köşede yer alan materyaller, hem çocukların yaratıcılıklarını ve hayal güçlerini destekleyecek nitelikte olmalı hem de gerçek yaşamda karşılaşabilecekleri türden seçilmiş olmalıdır. </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33</a:t>
            </a:fld>
            <a:endParaRPr lang="tr-TR"/>
          </a:p>
        </p:txBody>
      </p:sp>
    </p:spTree>
    <p:extLst>
      <p:ext uri="{BB962C8B-B14F-4D97-AF65-F5344CB8AC3E}">
        <p14:creationId xmlns:p14="http://schemas.microsoft.com/office/powerpoint/2010/main" val="1560248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52400"/>
            <a:ext cx="8501122" cy="1062022"/>
          </a:xfrm>
        </p:spPr>
        <p:txBody>
          <a:bodyPr/>
          <a:lstStyle/>
          <a:p>
            <a:r>
              <a:rPr lang="tr-TR" sz="3200" dirty="0" smtClean="0">
                <a:solidFill>
                  <a:srgbClr val="FF0000"/>
                </a:solidFill>
              </a:rPr>
              <a:t>Materyal seçiminde ölçütler</a:t>
            </a:r>
            <a:r>
              <a:rPr lang="tr-TR" sz="3200" dirty="0" smtClean="0"/>
              <a:t> </a:t>
            </a:r>
            <a:endParaRPr lang="tr-TR" sz="3200" dirty="0"/>
          </a:p>
        </p:txBody>
      </p:sp>
      <p:sp>
        <p:nvSpPr>
          <p:cNvPr id="3" name="2 İçerik Yer Tutucusu"/>
          <p:cNvSpPr>
            <a:spLocks noGrp="1"/>
          </p:cNvSpPr>
          <p:nvPr>
            <p:ph idx="1"/>
          </p:nvPr>
        </p:nvSpPr>
        <p:spPr>
          <a:xfrm>
            <a:off x="685800" y="1285860"/>
            <a:ext cx="7696200" cy="4200540"/>
          </a:xfrm>
        </p:spPr>
        <p:txBody>
          <a:bodyPr/>
          <a:lstStyle/>
          <a:p>
            <a:pPr lvl="0"/>
            <a:r>
              <a:rPr lang="tr-TR" sz="2800" dirty="0" smtClean="0"/>
              <a:t>Materyalin çocukların neden-sonuç ilişkisi kurmasına olanak tanıması,</a:t>
            </a:r>
          </a:p>
          <a:p>
            <a:pPr lvl="0"/>
            <a:r>
              <a:rPr lang="tr-TR" sz="2800" dirty="0" smtClean="0"/>
              <a:t>Materyalin çocukların ilgi, gereksinim, yetenekleri gibi bireysel farklılıklarına yanıt oluşturabilecek nitelikte olması,</a:t>
            </a:r>
          </a:p>
          <a:p>
            <a:pPr lvl="0"/>
            <a:r>
              <a:rPr lang="tr-TR" sz="2800" dirty="0" smtClean="0"/>
              <a:t>Materyalin çocuklar tarafından kolaylıkla kullanılabilecek özellikte olması,</a:t>
            </a:r>
          </a:p>
          <a:p>
            <a:pPr lvl="0"/>
            <a:r>
              <a:rPr lang="tr-TR" sz="2800" dirty="0" smtClean="0"/>
              <a:t>Materyalin bilimsel süreç becerilerini destekleyecek nitelikte olmasıdır. </a:t>
            </a:r>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34</a:t>
            </a:fld>
            <a:endParaRPr lang="tr-TR"/>
          </a:p>
        </p:txBody>
      </p:sp>
    </p:spTree>
    <p:extLst>
      <p:ext uri="{BB962C8B-B14F-4D97-AF65-F5344CB8AC3E}">
        <p14:creationId xmlns:p14="http://schemas.microsoft.com/office/powerpoint/2010/main" val="231848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52400"/>
            <a:ext cx="8501122" cy="1062022"/>
          </a:xfrm>
        </p:spPr>
        <p:txBody>
          <a:bodyPr/>
          <a:lstStyle/>
          <a:p>
            <a:r>
              <a:rPr lang="tr-TR" sz="3200" b="1" dirty="0" smtClean="0">
                <a:solidFill>
                  <a:srgbClr val="FF0000"/>
                </a:solidFill>
              </a:rPr>
              <a:t>BİLİM MERKEZİNDEKİ MATERYALLER</a:t>
            </a:r>
            <a:r>
              <a:rPr lang="tr-TR" sz="3200" b="1" dirty="0" smtClean="0"/>
              <a:t> </a:t>
            </a:r>
            <a:endParaRPr lang="tr-TR" sz="3200" dirty="0"/>
          </a:p>
        </p:txBody>
      </p:sp>
      <p:sp>
        <p:nvSpPr>
          <p:cNvPr id="3" name="2 İçerik Yer Tutucusu"/>
          <p:cNvSpPr>
            <a:spLocks noGrp="1"/>
          </p:cNvSpPr>
          <p:nvPr>
            <p:ph idx="1"/>
          </p:nvPr>
        </p:nvSpPr>
        <p:spPr>
          <a:xfrm>
            <a:off x="611560" y="1285860"/>
            <a:ext cx="7488832" cy="4200540"/>
          </a:xfrm>
        </p:spPr>
        <p:txBody>
          <a:bodyPr>
            <a:normAutofit/>
          </a:bodyPr>
          <a:lstStyle/>
          <a:p>
            <a:r>
              <a:rPr lang="tr-TR" sz="2400" dirty="0" smtClean="0"/>
              <a:t>Bu özellikler doğrultusunda bilim köşesinde bulundurulabilecek materyallerden bazıları şunlardır:</a:t>
            </a:r>
          </a:p>
          <a:p>
            <a:pPr lvl="0"/>
            <a:r>
              <a:rPr lang="tr-TR" sz="2400" dirty="0" smtClean="0"/>
              <a:t>Çeşitli ansiklopediler, koleksiyonlar, albümler,</a:t>
            </a:r>
          </a:p>
          <a:p>
            <a:pPr lvl="0"/>
            <a:r>
              <a:rPr lang="tr-TR" sz="2400" dirty="0" smtClean="0"/>
              <a:t>Bilim kitapları, broşürler, afişler, slayt ve slayt makinesi,</a:t>
            </a:r>
          </a:p>
          <a:p>
            <a:pPr lvl="0"/>
            <a:r>
              <a:rPr lang="tr-TR" sz="2400" dirty="0" smtClean="0"/>
              <a:t>Mıknatıslar, büyüteçler, pusulalar,</a:t>
            </a:r>
          </a:p>
          <a:p>
            <a:pPr lvl="0"/>
            <a:r>
              <a:rPr lang="tr-TR" sz="2400" dirty="0" smtClean="0"/>
              <a:t>Boy grafikleri, tartılar, teraziler,</a:t>
            </a:r>
          </a:p>
          <a:p>
            <a:pPr lvl="0"/>
            <a:r>
              <a:rPr lang="tr-TR" sz="2400" dirty="0" smtClean="0"/>
              <a:t>Mikroskop, dürbün, termometre,</a:t>
            </a:r>
          </a:p>
          <a:p>
            <a:pPr lvl="0"/>
            <a:r>
              <a:rPr lang="tr-TR" sz="2400" dirty="0" smtClean="0"/>
              <a:t>Ölçü kapları, ölçü kaşıkları, süzgeç, huni, plastik kaplar,</a:t>
            </a:r>
          </a:p>
        </p:txBody>
      </p:sp>
      <p:sp>
        <p:nvSpPr>
          <p:cNvPr id="5" name="3 Altbilgi Yer Tutucusu"/>
          <p:cNvSpPr>
            <a:spLocks noGrp="1"/>
          </p:cNvSpPr>
          <p:nvPr>
            <p:ph type="ftr" sz="quarter" idx="11"/>
          </p:nvPr>
        </p:nvSpPr>
        <p:spPr>
          <a:xfrm>
            <a:off x="3124200" y="6309320"/>
            <a:ext cx="3392016" cy="412155"/>
          </a:xfrm>
        </p:spPr>
        <p:txBody>
          <a:bodyPr/>
          <a:lstStyle/>
          <a:p>
            <a:r>
              <a:rPr lang="tr-TR" smtClean="0"/>
              <a:t>Prof. Dr. Neriman ARAL-Çocuk ve Bilim </a:t>
            </a:r>
            <a:endParaRPr lang="tr-TR" dirty="0"/>
          </a:p>
        </p:txBody>
      </p:sp>
      <p:sp>
        <p:nvSpPr>
          <p:cNvPr id="4" name="Slayt Numarası Yer Tutucusu 3"/>
          <p:cNvSpPr>
            <a:spLocks noGrp="1"/>
          </p:cNvSpPr>
          <p:nvPr>
            <p:ph type="sldNum" sz="quarter" idx="12"/>
          </p:nvPr>
        </p:nvSpPr>
        <p:spPr/>
        <p:txBody>
          <a:bodyPr/>
          <a:lstStyle/>
          <a:p>
            <a:fld id="{BD2FC1C7-1EE4-4D96-8180-18FAF1C87F6E}" type="slidenum">
              <a:rPr lang="tr-TR" smtClean="0"/>
              <a:pPr/>
              <a:t>35</a:t>
            </a:fld>
            <a:endParaRPr lang="tr-TR"/>
          </a:p>
        </p:txBody>
      </p:sp>
    </p:spTree>
    <p:extLst>
      <p:ext uri="{BB962C8B-B14F-4D97-AF65-F5344CB8AC3E}">
        <p14:creationId xmlns:p14="http://schemas.microsoft.com/office/powerpoint/2010/main" val="10568538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52400"/>
            <a:ext cx="8501122" cy="1062022"/>
          </a:xfrm>
        </p:spPr>
        <p:txBody>
          <a:bodyPr/>
          <a:lstStyle/>
          <a:p>
            <a:r>
              <a:rPr lang="tr-TR" sz="3200" b="1" dirty="0" smtClean="0">
                <a:solidFill>
                  <a:srgbClr val="FF0000"/>
                </a:solidFill>
              </a:rPr>
              <a:t>BİLİM MERKEZİNDEKİ MATERYALLER</a:t>
            </a:r>
            <a:r>
              <a:rPr lang="tr-TR" sz="3200" b="1" dirty="0" smtClean="0"/>
              <a:t> </a:t>
            </a:r>
            <a:endParaRPr lang="tr-TR" sz="3200" dirty="0"/>
          </a:p>
        </p:txBody>
      </p:sp>
      <p:sp>
        <p:nvSpPr>
          <p:cNvPr id="3" name="2 İçerik Yer Tutucusu"/>
          <p:cNvSpPr>
            <a:spLocks noGrp="1"/>
          </p:cNvSpPr>
          <p:nvPr>
            <p:ph idx="1"/>
          </p:nvPr>
        </p:nvSpPr>
        <p:spPr>
          <a:xfrm>
            <a:off x="685800" y="1285860"/>
            <a:ext cx="7696200" cy="4200540"/>
          </a:xfrm>
        </p:spPr>
        <p:txBody>
          <a:bodyPr/>
          <a:lstStyle/>
          <a:p>
            <a:pPr lvl="0"/>
            <a:r>
              <a:rPr lang="tr-TR" sz="2400" dirty="0" smtClean="0"/>
              <a:t>El feneri, saç kurutma makinesi, piller, teller, ampuller gibi elektrikli aletler,</a:t>
            </a:r>
          </a:p>
          <a:p>
            <a:pPr lvl="0"/>
            <a:r>
              <a:rPr lang="tr-TR" sz="2400" dirty="0" smtClean="0"/>
              <a:t>Cetvel, mezura, eski saatler,</a:t>
            </a:r>
          </a:p>
          <a:p>
            <a:pPr lvl="0"/>
            <a:r>
              <a:rPr lang="tr-TR" sz="2400" dirty="0" smtClean="0"/>
              <a:t>Tıkaçlar ve tıpalar,</a:t>
            </a:r>
          </a:p>
          <a:p>
            <a:pPr lvl="0"/>
            <a:r>
              <a:rPr lang="tr-TR" sz="2400" dirty="0" smtClean="0"/>
              <a:t>Metal aynalar, içbükey, dışbükey aynalar,</a:t>
            </a:r>
          </a:p>
          <a:p>
            <a:pPr lvl="0"/>
            <a:r>
              <a:rPr lang="tr-TR" sz="2400" dirty="0" smtClean="0"/>
              <a:t>Çimlendirilecek tohumlar, çam kozalağı,</a:t>
            </a:r>
          </a:p>
          <a:p>
            <a:pPr lvl="0"/>
            <a:r>
              <a:rPr lang="tr-TR" sz="2400" dirty="0" smtClean="0"/>
              <a:t>Un, tuz, şeker, tutkal, mum, tebeşir,</a:t>
            </a:r>
          </a:p>
          <a:p>
            <a:pPr lvl="0"/>
            <a:r>
              <a:rPr lang="tr-TR" sz="2400" dirty="0" smtClean="0"/>
              <a:t>Kil, kum gibi toprak örnekleri,</a:t>
            </a:r>
          </a:p>
          <a:p>
            <a:pPr lvl="0"/>
            <a:r>
              <a:rPr lang="tr-TR" sz="2400" dirty="0" smtClean="0"/>
              <a:t>Islak ve kuru kum,</a:t>
            </a:r>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36</a:t>
            </a:fld>
            <a:endParaRPr lang="tr-TR"/>
          </a:p>
        </p:txBody>
      </p:sp>
    </p:spTree>
    <p:extLst>
      <p:ext uri="{BB962C8B-B14F-4D97-AF65-F5344CB8AC3E}">
        <p14:creationId xmlns:p14="http://schemas.microsoft.com/office/powerpoint/2010/main" val="6976274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52400"/>
            <a:ext cx="8501122" cy="1062022"/>
          </a:xfrm>
        </p:spPr>
        <p:txBody>
          <a:bodyPr/>
          <a:lstStyle/>
          <a:p>
            <a:r>
              <a:rPr lang="tr-TR" sz="3200" b="1" dirty="0" smtClean="0">
                <a:solidFill>
                  <a:srgbClr val="FF0000"/>
                </a:solidFill>
              </a:rPr>
              <a:t>BİLİM MERKEZİNDEKİ MATERYALLER</a:t>
            </a:r>
            <a:r>
              <a:rPr lang="tr-TR" sz="3200" b="1" dirty="0" smtClean="0"/>
              <a:t> </a:t>
            </a:r>
            <a:endParaRPr lang="tr-TR" sz="3200" dirty="0"/>
          </a:p>
        </p:txBody>
      </p:sp>
      <p:sp>
        <p:nvSpPr>
          <p:cNvPr id="3" name="2 İçerik Yer Tutucusu"/>
          <p:cNvSpPr>
            <a:spLocks noGrp="1"/>
          </p:cNvSpPr>
          <p:nvPr>
            <p:ph idx="1"/>
          </p:nvPr>
        </p:nvSpPr>
        <p:spPr>
          <a:xfrm>
            <a:off x="685800" y="1285860"/>
            <a:ext cx="7696200" cy="4200540"/>
          </a:xfrm>
        </p:spPr>
        <p:txBody>
          <a:bodyPr/>
          <a:lstStyle/>
          <a:p>
            <a:pPr lvl="0"/>
            <a:r>
              <a:rPr lang="tr-TR" sz="2400" dirty="0" smtClean="0"/>
              <a:t>Bitkiler, bitki tohumları, bitki dal ve yaprakları, bitki kökleri,</a:t>
            </a:r>
          </a:p>
          <a:p>
            <a:pPr lvl="0"/>
            <a:r>
              <a:rPr lang="tr-TR" sz="2400" dirty="0" smtClean="0"/>
              <a:t>Evcil hayvan kafesleri ve evcil hayvanlar,</a:t>
            </a:r>
          </a:p>
          <a:p>
            <a:pPr lvl="0"/>
            <a:r>
              <a:rPr lang="tr-TR" sz="2400" dirty="0" smtClean="0"/>
              <a:t>Akvaryum,</a:t>
            </a:r>
          </a:p>
          <a:p>
            <a:pPr lvl="0"/>
            <a:r>
              <a:rPr lang="tr-TR" sz="2400" dirty="0" smtClean="0"/>
              <a:t>Karınca çiftliği, kuş yuvası ve kuşyemleri,</a:t>
            </a:r>
          </a:p>
          <a:p>
            <a:pPr lvl="0"/>
            <a:r>
              <a:rPr lang="tr-TR" sz="2400" dirty="0" smtClean="0"/>
              <a:t>Fotoğraf makinesi, CD, DVD’ler,</a:t>
            </a:r>
          </a:p>
          <a:p>
            <a:r>
              <a:rPr lang="tr-TR" sz="2400" dirty="0" smtClean="0"/>
              <a:t>Çiçekler ve otlar gibi kurutulmuş bitkiler, fosiller, tüyler</a:t>
            </a:r>
            <a:endParaRPr lang="tr-TR" sz="2400"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37</a:t>
            </a:fld>
            <a:endParaRPr lang="tr-TR"/>
          </a:p>
        </p:txBody>
      </p:sp>
    </p:spTree>
    <p:extLst>
      <p:ext uri="{BB962C8B-B14F-4D97-AF65-F5344CB8AC3E}">
        <p14:creationId xmlns:p14="http://schemas.microsoft.com/office/powerpoint/2010/main" val="1974153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6" name="2 İçerik Yer Tutucusu"/>
          <p:cNvSpPr>
            <a:spLocks noGrp="1"/>
          </p:cNvSpPr>
          <p:nvPr>
            <p:ph idx="4294967295"/>
          </p:nvPr>
        </p:nvSpPr>
        <p:spPr>
          <a:xfrm>
            <a:off x="914400" y="1428751"/>
            <a:ext cx="7772400" cy="4160490"/>
          </a:xfrm>
        </p:spPr>
        <p:txBody>
          <a:bodyPr/>
          <a:lstStyle/>
          <a:p>
            <a:r>
              <a:rPr lang="tr-TR" sz="3600" dirty="0"/>
              <a:t>Bilimsel ilgileri hakkında çocukları ile sohbet edebilirler,</a:t>
            </a:r>
          </a:p>
          <a:p>
            <a:r>
              <a:rPr lang="tr-TR" sz="3600" dirty="0"/>
              <a:t>Çocuklarla her gün çevresi ile ilgili gözlemleri hakkında sohbet edebilirler,</a:t>
            </a:r>
          </a:p>
          <a:p>
            <a:r>
              <a:rPr lang="tr-TR" sz="3600" dirty="0"/>
              <a:t>Çocukları ile bilimsel tartışmalar yapmak için zaman ayırabilirler,</a:t>
            </a:r>
          </a:p>
          <a:p>
            <a:endParaRPr lang="tr-TR" dirty="0"/>
          </a:p>
        </p:txBody>
      </p:sp>
      <p:sp>
        <p:nvSpPr>
          <p:cNvPr id="5" name="4 Dikdörtgen"/>
          <p:cNvSpPr/>
          <p:nvPr/>
        </p:nvSpPr>
        <p:spPr>
          <a:xfrm>
            <a:off x="214282" y="500042"/>
            <a:ext cx="8632491" cy="646331"/>
          </a:xfrm>
          <a:prstGeom prst="rect">
            <a:avLst/>
          </a:prstGeom>
        </p:spPr>
        <p:txBody>
          <a:bodyPr wrap="none">
            <a:spAutoFit/>
          </a:bodyPr>
          <a:lstStyle/>
          <a:p>
            <a:r>
              <a:rPr lang="tr-TR" sz="3600" dirty="0" smtClean="0">
                <a:solidFill>
                  <a:srgbClr val="FF0000"/>
                </a:solidFill>
              </a:rPr>
              <a:t>BİLİM EĞİTİMİNDE ANNE BABALAR</a:t>
            </a:r>
            <a:endParaRPr lang="tr-TR" sz="3600" dirty="0">
              <a:solidFill>
                <a:srgbClr val="FF0000"/>
              </a:solidFill>
            </a:endParaRPr>
          </a:p>
        </p:txBody>
      </p:sp>
      <p:sp>
        <p:nvSpPr>
          <p:cNvPr id="4" name="3 Altbilgi Yer Tutucusu"/>
          <p:cNvSpPr>
            <a:spLocks noGrp="1"/>
          </p:cNvSpPr>
          <p:nvPr>
            <p:ph type="ftr" sz="quarter" idx="11"/>
          </p:nvPr>
        </p:nvSpPr>
        <p:spPr>
          <a:xfrm>
            <a:off x="3124200" y="6309320"/>
            <a:ext cx="3536032" cy="41215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38</a:t>
            </a:fld>
            <a:endParaRPr lang="tr-TR"/>
          </a:p>
        </p:txBody>
      </p:sp>
    </p:spTree>
    <p:extLst>
      <p:ext uri="{BB962C8B-B14F-4D97-AF65-F5344CB8AC3E}">
        <p14:creationId xmlns:p14="http://schemas.microsoft.com/office/powerpoint/2010/main" val="1821145221"/>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2 İçerik Yer Tutucusu"/>
          <p:cNvSpPr>
            <a:spLocks noGrp="1"/>
          </p:cNvSpPr>
          <p:nvPr>
            <p:ph idx="4294967295"/>
          </p:nvPr>
        </p:nvSpPr>
        <p:spPr>
          <a:xfrm>
            <a:off x="457200" y="1628801"/>
            <a:ext cx="7571184" cy="3960440"/>
          </a:xfrm>
        </p:spPr>
        <p:txBody>
          <a:bodyPr/>
          <a:lstStyle/>
          <a:p>
            <a:r>
              <a:rPr lang="tr-TR" sz="3600" dirty="0"/>
              <a:t>Çocuktan gözlemlerini resimlendirmelerini isteyebilirler,</a:t>
            </a:r>
          </a:p>
          <a:p>
            <a:r>
              <a:rPr lang="tr-TR" sz="3600" dirty="0"/>
              <a:t>Çocuğun öğrenmeye hevesli olduğu dakikalarda çalışmalar yapabilirler,</a:t>
            </a:r>
          </a:p>
          <a:p>
            <a:r>
              <a:rPr lang="tr-TR" sz="3600" dirty="0"/>
              <a:t>Çocuklarla yemek pişirme etkinlikleri yapılabilirler,</a:t>
            </a:r>
            <a:endParaRPr lang="tr-TR" dirty="0"/>
          </a:p>
          <a:p>
            <a:endParaRPr lang="tr-TR" dirty="0"/>
          </a:p>
        </p:txBody>
      </p:sp>
      <p:sp>
        <p:nvSpPr>
          <p:cNvPr id="5" name="4 Dikdörtgen"/>
          <p:cNvSpPr/>
          <p:nvPr/>
        </p:nvSpPr>
        <p:spPr>
          <a:xfrm>
            <a:off x="285720" y="357166"/>
            <a:ext cx="8632491" cy="646331"/>
          </a:xfrm>
          <a:prstGeom prst="rect">
            <a:avLst/>
          </a:prstGeom>
        </p:spPr>
        <p:txBody>
          <a:bodyPr wrap="none">
            <a:spAutoFit/>
          </a:bodyPr>
          <a:lstStyle/>
          <a:p>
            <a:r>
              <a:rPr lang="tr-TR" sz="3600" dirty="0" smtClean="0">
                <a:solidFill>
                  <a:srgbClr val="FF0000"/>
                </a:solidFill>
              </a:rPr>
              <a:t>BİLİM EĞİTİMİNDE ANNE BABALAR</a:t>
            </a:r>
            <a:endParaRPr lang="tr-TR" sz="3600" dirty="0">
              <a:solidFill>
                <a:srgbClr val="FF0000"/>
              </a:solidFill>
            </a:endParaRPr>
          </a:p>
        </p:txBody>
      </p:sp>
      <p:sp>
        <p:nvSpPr>
          <p:cNvPr id="4" name="3 Altbilgi Yer Tutucusu"/>
          <p:cNvSpPr>
            <a:spLocks noGrp="1"/>
          </p:cNvSpPr>
          <p:nvPr>
            <p:ph type="ftr" sz="quarter" idx="11"/>
          </p:nvPr>
        </p:nvSpPr>
        <p:spPr>
          <a:xfrm>
            <a:off x="3124200" y="6309320"/>
            <a:ext cx="3464024" cy="41215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39</a:t>
            </a:fld>
            <a:endParaRPr lang="tr-TR"/>
          </a:p>
        </p:txBody>
      </p:sp>
    </p:spTree>
    <p:extLst>
      <p:ext uri="{BB962C8B-B14F-4D97-AF65-F5344CB8AC3E}">
        <p14:creationId xmlns:p14="http://schemas.microsoft.com/office/powerpoint/2010/main" val="152825294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Çocuklar çok küçük yaştan itibaren kavramları kullanmaya başlarlar.</a:t>
            </a:r>
          </a:p>
          <a:p>
            <a:r>
              <a:rPr lang="tr-TR" dirty="0" smtClean="0"/>
              <a:t>Kavramlar, bilginin yapı taşlarıdır ve bilginin bloklar halinde yerleştirilmesiyle oluşmaktadır (</a:t>
            </a:r>
            <a:r>
              <a:rPr lang="tr-TR" dirty="0" err="1" smtClean="0"/>
              <a:t>Charlesworth</a:t>
            </a:r>
            <a:r>
              <a:rPr lang="tr-TR" dirty="0" smtClean="0"/>
              <a:t> ve </a:t>
            </a:r>
            <a:r>
              <a:rPr lang="tr-TR" dirty="0" err="1" smtClean="0"/>
              <a:t>Lind</a:t>
            </a:r>
            <a:r>
              <a:rPr lang="tr-TR" dirty="0" smtClean="0"/>
              <a:t>, 2007; Kandır vd., 2011). </a:t>
            </a:r>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pPr/>
              <a:t>4</a:t>
            </a:fld>
            <a:endParaRPr lang="tr-TR"/>
          </a:p>
        </p:txBody>
      </p:sp>
      <p:sp>
        <p:nvSpPr>
          <p:cNvPr id="6"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Giriş </a:t>
            </a:r>
            <a:endParaRPr lang="tr-TR" b="1" dirty="0">
              <a:effectLst>
                <a:outerShdw blurRad="38100" dist="38100" dir="2700000" algn="tl">
                  <a:srgbClr val="000000">
                    <a:alpha val="43137"/>
                  </a:srgbClr>
                </a:outerShdw>
              </a:effectLst>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2 İçerik Yer Tutucusu"/>
          <p:cNvSpPr>
            <a:spLocks noGrp="1"/>
          </p:cNvSpPr>
          <p:nvPr>
            <p:ph idx="4294967295"/>
          </p:nvPr>
        </p:nvSpPr>
        <p:spPr>
          <a:xfrm>
            <a:off x="457200" y="1628801"/>
            <a:ext cx="7931224" cy="3528392"/>
          </a:xfrm>
        </p:spPr>
        <p:txBody>
          <a:bodyPr/>
          <a:lstStyle/>
          <a:p>
            <a:r>
              <a:rPr lang="tr-TR"/>
              <a:t>Çocuklara uyarıcı çevreyi tanıtabilirler,</a:t>
            </a:r>
          </a:p>
          <a:p>
            <a:r>
              <a:rPr lang="tr-TR"/>
              <a:t>Çocukların çabalarını cesaretlendirilebilir,</a:t>
            </a:r>
          </a:p>
          <a:p>
            <a:r>
              <a:rPr lang="tr-TR"/>
              <a:t>Çocuklarla birlikte gazete, dergi ve kitaplardaki, televizyon, magazin ve bilgisayar programlarındaki bilim ile ilgili konuları takip edebilirler.</a:t>
            </a:r>
          </a:p>
          <a:p>
            <a:endParaRPr lang="tr-TR"/>
          </a:p>
        </p:txBody>
      </p:sp>
      <p:sp>
        <p:nvSpPr>
          <p:cNvPr id="5" name="4 Dikdörtgen"/>
          <p:cNvSpPr/>
          <p:nvPr/>
        </p:nvSpPr>
        <p:spPr>
          <a:xfrm>
            <a:off x="214282" y="357166"/>
            <a:ext cx="8632491" cy="646331"/>
          </a:xfrm>
          <a:prstGeom prst="rect">
            <a:avLst/>
          </a:prstGeom>
        </p:spPr>
        <p:txBody>
          <a:bodyPr wrap="none">
            <a:spAutoFit/>
          </a:bodyPr>
          <a:lstStyle/>
          <a:p>
            <a:r>
              <a:rPr lang="tr-TR" sz="3600" dirty="0" smtClean="0">
                <a:solidFill>
                  <a:srgbClr val="FF0000"/>
                </a:solidFill>
              </a:rPr>
              <a:t>BİLİM EĞİTİMİNDE ANNE BABALAR</a:t>
            </a:r>
            <a:endParaRPr lang="tr-TR" sz="3600" dirty="0">
              <a:solidFill>
                <a:srgbClr val="FF0000"/>
              </a:solidFill>
            </a:endParaRPr>
          </a:p>
        </p:txBody>
      </p:sp>
      <p:sp>
        <p:nvSpPr>
          <p:cNvPr id="4" name="3 Altbilgi Yer Tutucusu"/>
          <p:cNvSpPr>
            <a:spLocks noGrp="1"/>
          </p:cNvSpPr>
          <p:nvPr>
            <p:ph type="ftr" sz="quarter" idx="11"/>
          </p:nvPr>
        </p:nvSpPr>
        <p:spPr>
          <a:xfrm>
            <a:off x="3124200" y="6309320"/>
            <a:ext cx="3320008" cy="41215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40</a:t>
            </a:fld>
            <a:endParaRPr lang="tr-TR"/>
          </a:p>
        </p:txBody>
      </p:sp>
    </p:spTree>
    <p:extLst>
      <p:ext uri="{BB962C8B-B14F-4D97-AF65-F5344CB8AC3E}">
        <p14:creationId xmlns:p14="http://schemas.microsoft.com/office/powerpoint/2010/main" val="4195276536"/>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1 Başlık"/>
          <p:cNvSpPr>
            <a:spLocks noGrp="1"/>
          </p:cNvSpPr>
          <p:nvPr>
            <p:ph type="title" idx="4294967295"/>
          </p:nvPr>
        </p:nvSpPr>
        <p:spPr>
          <a:xfrm>
            <a:off x="683568" y="476672"/>
            <a:ext cx="6870700" cy="776270"/>
          </a:xfrm>
        </p:spPr>
        <p:txBody>
          <a:bodyPr anchorCtr="0">
            <a:normAutofit fontScale="90000"/>
          </a:bodyPr>
          <a:lstStyle/>
          <a:p>
            <a:r>
              <a:rPr lang="tr-TR" sz="2400" dirty="0">
                <a:solidFill>
                  <a:srgbClr val="FF0000"/>
                </a:solidFill>
              </a:rPr>
              <a:t>ÇOCUKLARIN BİLİMSEL ÇALIŞMALAR YAPABİLMELERİ İÇİN</a:t>
            </a:r>
            <a:r>
              <a:rPr lang="tr-TR" sz="2400" dirty="0">
                <a:solidFill>
                  <a:srgbClr val="FFFF00"/>
                </a:solidFill>
              </a:rPr>
              <a:t>;</a:t>
            </a:r>
          </a:p>
        </p:txBody>
      </p:sp>
      <p:sp>
        <p:nvSpPr>
          <p:cNvPr id="491524" name="3 İçerik Yer Tutucusu"/>
          <p:cNvSpPr>
            <a:spLocks noGrp="1"/>
          </p:cNvSpPr>
          <p:nvPr>
            <p:ph sz="half" idx="4294967295"/>
          </p:nvPr>
        </p:nvSpPr>
        <p:spPr>
          <a:xfrm>
            <a:off x="755576" y="1556792"/>
            <a:ext cx="8064574" cy="3384376"/>
          </a:xfrm>
        </p:spPr>
        <p:txBody>
          <a:bodyPr/>
          <a:lstStyle/>
          <a:p>
            <a:pPr marL="411163">
              <a:buFont typeface="Wingdings" pitchFamily="2" charset="2"/>
              <a:buChar char=""/>
            </a:pPr>
            <a:endParaRPr lang="tr-TR" sz="2000" dirty="0"/>
          </a:p>
          <a:p>
            <a:pPr marL="411163">
              <a:buFont typeface="Wingdings" pitchFamily="2" charset="2"/>
              <a:buChar char=""/>
            </a:pPr>
            <a:r>
              <a:rPr lang="tr-TR" sz="2000" dirty="0"/>
              <a:t>Çocukları harekete geçirecek ortamlarla tanıştırmak.</a:t>
            </a:r>
          </a:p>
          <a:p>
            <a:pPr marL="411163">
              <a:buFont typeface="Wingdings" pitchFamily="2" charset="2"/>
              <a:buChar char=""/>
            </a:pPr>
            <a:r>
              <a:rPr lang="tr-TR" sz="2000" dirty="0"/>
              <a:t>Çocukların oyun oynarken keşifler yapmalarını destekleyecek ortamlar hazırlamak.</a:t>
            </a:r>
          </a:p>
          <a:p>
            <a:pPr marL="411163">
              <a:buFont typeface="Wingdings" pitchFamily="2" charset="2"/>
              <a:buChar char=""/>
            </a:pPr>
            <a:r>
              <a:rPr lang="tr-TR" sz="2000" dirty="0"/>
              <a:t>Çocukların bilimle ilgilenmeleri için dikkatlerini çekmek. Olayın bilimsel yönlerini çocukları eğlendirecek şekilde iletmek.</a:t>
            </a:r>
          </a:p>
          <a:p>
            <a:pPr marL="411163">
              <a:buFont typeface="Wingdings" pitchFamily="2" charset="2"/>
              <a:buChar char=""/>
            </a:pPr>
            <a:r>
              <a:rPr lang="tr-TR" sz="2000" dirty="0"/>
              <a:t>Çocuklarla konuşmak ve onların nelere ilgi duyduklarını keşfetmek</a:t>
            </a:r>
            <a:r>
              <a:rPr lang="tr-TR" sz="1800" dirty="0"/>
              <a:t>. </a:t>
            </a:r>
          </a:p>
        </p:txBody>
      </p:sp>
      <p:sp>
        <p:nvSpPr>
          <p:cNvPr id="4" name="3 Altbilgi Yer Tutucusu"/>
          <p:cNvSpPr>
            <a:spLocks noGrp="1"/>
          </p:cNvSpPr>
          <p:nvPr>
            <p:ph type="ftr" sz="quarter" idx="11"/>
          </p:nvPr>
        </p:nvSpPr>
        <p:spPr>
          <a:xfrm>
            <a:off x="3059832" y="6093296"/>
            <a:ext cx="3528392" cy="437133"/>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41</a:t>
            </a:fld>
            <a:endParaRPr lang="tr-TR"/>
          </a:p>
        </p:txBody>
      </p:sp>
    </p:spTree>
    <p:extLst>
      <p:ext uri="{BB962C8B-B14F-4D97-AF65-F5344CB8AC3E}">
        <p14:creationId xmlns:p14="http://schemas.microsoft.com/office/powerpoint/2010/main" val="11946858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7" name="3 İçerik Yer Tutucusu"/>
          <p:cNvSpPr>
            <a:spLocks noGrp="1"/>
          </p:cNvSpPr>
          <p:nvPr>
            <p:ph sz="half" idx="4294967295"/>
          </p:nvPr>
        </p:nvSpPr>
        <p:spPr>
          <a:xfrm>
            <a:off x="539552" y="1484783"/>
            <a:ext cx="7776864" cy="4641379"/>
          </a:xfrm>
        </p:spPr>
        <p:txBody>
          <a:bodyPr/>
          <a:lstStyle/>
          <a:p>
            <a:r>
              <a:rPr lang="tr-TR" sz="2600" dirty="0"/>
              <a:t>Çocukların öğrenebileceği anları yakalamak ve değerlendirmek.</a:t>
            </a:r>
          </a:p>
          <a:p>
            <a:r>
              <a:rPr lang="tr-TR" sz="2600" dirty="0"/>
              <a:t>Çocuklara ilginç önerilerde bulunmak.</a:t>
            </a:r>
          </a:p>
          <a:p>
            <a:r>
              <a:rPr lang="tr-TR" sz="2600" dirty="0"/>
              <a:t>Çocuklara sadece olanak sağlamanın dışında, onları öğrenmeye hevesli kılacak ve heyecanlandıracak çalışmalar yapmak.</a:t>
            </a:r>
          </a:p>
          <a:p>
            <a:r>
              <a:rPr lang="tr-TR" sz="2600" dirty="0"/>
              <a:t>Çocukların keşfetme isteklerini destekleyen etkinlikler tasarlamak.</a:t>
            </a:r>
          </a:p>
        </p:txBody>
      </p:sp>
      <p:sp>
        <p:nvSpPr>
          <p:cNvPr id="4" name="1 Başlık"/>
          <p:cNvSpPr txBox="1">
            <a:spLocks/>
          </p:cNvSpPr>
          <p:nvPr/>
        </p:nvSpPr>
        <p:spPr>
          <a:xfrm>
            <a:off x="685800" y="152400"/>
            <a:ext cx="6870700" cy="776270"/>
          </a:xfrm>
          <a:prstGeom prst="rect">
            <a:avLst/>
          </a:prstGeom>
        </p:spPr>
        <p:txBody>
          <a:bodyPr vert="horz" lIns="91440" tIns="45720" rIns="91440" bIns="45720" rtlCol="0" anchor="ctr"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400" smtClean="0">
                <a:solidFill>
                  <a:srgbClr val="FF0000"/>
                </a:solidFill>
              </a:rPr>
              <a:t>ÇOCUKLARIN BİLİMSEL ÇALIŞMALAR YAPABİLMELERİ İÇİN</a:t>
            </a:r>
            <a:r>
              <a:rPr lang="tr-TR" sz="2400" smtClean="0">
                <a:solidFill>
                  <a:srgbClr val="FFFF00"/>
                </a:solidFill>
              </a:rPr>
              <a:t>;</a:t>
            </a:r>
            <a:endParaRPr lang="tr-TR" sz="2400" dirty="0">
              <a:solidFill>
                <a:srgbClr val="FFFF00"/>
              </a:solidFill>
            </a:endParaRPr>
          </a:p>
        </p:txBody>
      </p:sp>
      <p:sp>
        <p:nvSpPr>
          <p:cNvPr id="5" name="3 Altbilgi Yer Tutucusu"/>
          <p:cNvSpPr>
            <a:spLocks noGrp="1"/>
          </p:cNvSpPr>
          <p:nvPr>
            <p:ph type="ftr" sz="quarter" idx="11"/>
          </p:nvPr>
        </p:nvSpPr>
        <p:spPr>
          <a:xfrm>
            <a:off x="3059832" y="6093296"/>
            <a:ext cx="3456384" cy="36512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42</a:t>
            </a:fld>
            <a:endParaRPr lang="tr-TR"/>
          </a:p>
        </p:txBody>
      </p:sp>
    </p:spTree>
    <p:extLst>
      <p:ext uri="{BB962C8B-B14F-4D97-AF65-F5344CB8AC3E}">
        <p14:creationId xmlns:p14="http://schemas.microsoft.com/office/powerpoint/2010/main" val="4943266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3 İçerik Yer Tutucusu"/>
          <p:cNvSpPr>
            <a:spLocks noGrp="1"/>
          </p:cNvSpPr>
          <p:nvPr>
            <p:ph sz="half" idx="4294967295"/>
          </p:nvPr>
        </p:nvSpPr>
        <p:spPr>
          <a:xfrm>
            <a:off x="467544" y="1484784"/>
            <a:ext cx="7848872" cy="4641379"/>
          </a:xfrm>
        </p:spPr>
        <p:txBody>
          <a:bodyPr/>
          <a:lstStyle/>
          <a:p>
            <a:r>
              <a:rPr lang="tr-TR" sz="2600" dirty="0"/>
              <a:t>Çocukların hangi konuda araştırma yapmalarını belirtmelerinde açık olmalarına yardımcı olmak.</a:t>
            </a:r>
          </a:p>
          <a:p>
            <a:r>
              <a:rPr lang="tr-TR" sz="2600" dirty="0"/>
              <a:t>Onları, yaptıkları araştırmalara yönelik sorular sormaları için cesaretlendirmek.</a:t>
            </a:r>
          </a:p>
          <a:p>
            <a:r>
              <a:rPr lang="tr-TR" sz="2600" dirty="0"/>
              <a:t>Yetişkinlerin kendi bilimsel ilgi alanlarını çocuklarla paylaşmak.</a:t>
            </a:r>
          </a:p>
          <a:p>
            <a:r>
              <a:rPr lang="tr-TR" sz="2600" dirty="0"/>
              <a:t>Medyayı bu konuda bir köprü olarak kullanmak.</a:t>
            </a:r>
          </a:p>
        </p:txBody>
      </p:sp>
      <p:sp>
        <p:nvSpPr>
          <p:cNvPr id="4" name="1 Başlık"/>
          <p:cNvSpPr txBox="1">
            <a:spLocks/>
          </p:cNvSpPr>
          <p:nvPr/>
        </p:nvSpPr>
        <p:spPr>
          <a:xfrm>
            <a:off x="755576" y="548680"/>
            <a:ext cx="6870700" cy="776270"/>
          </a:xfrm>
          <a:prstGeom prst="rect">
            <a:avLst/>
          </a:prstGeom>
        </p:spPr>
        <p:txBody>
          <a:bodyPr vert="horz" lIns="91440" tIns="45720" rIns="91440" bIns="45720" rtlCol="0" anchor="ctr" anchorCtr="0">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400" smtClean="0">
                <a:solidFill>
                  <a:srgbClr val="FF0000"/>
                </a:solidFill>
              </a:rPr>
              <a:t>ÇOCUKLARIN BİLİMSEL ÇALIŞMALAR YAPABİLMELERİ İÇİN</a:t>
            </a:r>
            <a:r>
              <a:rPr lang="tr-TR" sz="2400" smtClean="0">
                <a:solidFill>
                  <a:srgbClr val="FFFF00"/>
                </a:solidFill>
              </a:rPr>
              <a:t>;</a:t>
            </a:r>
            <a:endParaRPr lang="tr-TR" sz="2400" dirty="0">
              <a:solidFill>
                <a:srgbClr val="FFFF00"/>
              </a:solidFill>
            </a:endParaRPr>
          </a:p>
        </p:txBody>
      </p:sp>
      <p:sp>
        <p:nvSpPr>
          <p:cNvPr id="5" name="3 Altbilgi Yer Tutucusu"/>
          <p:cNvSpPr>
            <a:spLocks noGrp="1"/>
          </p:cNvSpPr>
          <p:nvPr>
            <p:ph type="ftr" sz="quarter" idx="11"/>
          </p:nvPr>
        </p:nvSpPr>
        <p:spPr>
          <a:xfrm>
            <a:off x="3124200" y="6309320"/>
            <a:ext cx="3392016" cy="412155"/>
          </a:xfrm>
        </p:spPr>
        <p:txBody>
          <a:bodyPr/>
          <a:lstStyle/>
          <a:p>
            <a:r>
              <a:rPr lang="tr-TR" smtClean="0"/>
              <a:t>Prof. Dr. Neriman ARAL-Çocuk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43</a:t>
            </a:fld>
            <a:endParaRPr lang="tr-TR"/>
          </a:p>
        </p:txBody>
      </p:sp>
    </p:spTree>
    <p:extLst>
      <p:ext uri="{BB962C8B-B14F-4D97-AF65-F5344CB8AC3E}">
        <p14:creationId xmlns:p14="http://schemas.microsoft.com/office/powerpoint/2010/main" val="10587499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 </a:t>
            </a:r>
            <a:endParaRPr lang="tr-TR" dirty="0"/>
          </a:p>
        </p:txBody>
      </p:sp>
      <p:sp>
        <p:nvSpPr>
          <p:cNvPr id="3" name="2 İçerik Yer Tutucusu"/>
          <p:cNvSpPr>
            <a:spLocks noGrp="1"/>
          </p:cNvSpPr>
          <p:nvPr>
            <p:ph idx="1"/>
          </p:nvPr>
        </p:nvSpPr>
        <p:spPr/>
        <p:txBody>
          <a:bodyPr>
            <a:normAutofit fontScale="55000" lnSpcReduction="20000"/>
          </a:bodyPr>
          <a:lstStyle/>
          <a:p>
            <a:r>
              <a:rPr lang="tr-TR" dirty="0"/>
              <a:t>Ayvacı, H. Ş., &amp; Yurt, Ö. (2016). Çocuk ve Bilim Eğitimi. </a:t>
            </a:r>
            <a:r>
              <a:rPr lang="tr-TR" i="1" dirty="0"/>
              <a:t>Çocuk ve Medeniyet Dergisi</a:t>
            </a:r>
            <a:r>
              <a:rPr lang="tr-TR" dirty="0"/>
              <a:t>, </a:t>
            </a:r>
            <a:r>
              <a:rPr lang="tr-TR" i="1" dirty="0"/>
              <a:t>1</a:t>
            </a:r>
            <a:r>
              <a:rPr lang="tr-TR" dirty="0"/>
              <a:t>(1).</a:t>
            </a:r>
          </a:p>
          <a:p>
            <a:r>
              <a:rPr lang="en-US" dirty="0" err="1" smtClean="0"/>
              <a:t>Charlesworth</a:t>
            </a:r>
            <a:r>
              <a:rPr lang="en-US" dirty="0" smtClean="0"/>
              <a:t>, R. &amp; Lind, K.K. (2007). Math &amp; Science for Young Children (Fifth Edition). USA: Thomson Delmar Learning.</a:t>
            </a:r>
            <a:endParaRPr lang="tr-TR" dirty="0" smtClean="0"/>
          </a:p>
          <a:p>
            <a:r>
              <a:rPr lang="en-US" dirty="0" smtClean="0"/>
              <a:t>Chen, Z., &amp; </a:t>
            </a:r>
            <a:r>
              <a:rPr lang="en-US" dirty="0" err="1" smtClean="0"/>
              <a:t>Siegler</a:t>
            </a:r>
            <a:r>
              <a:rPr lang="en-US" dirty="0" smtClean="0"/>
              <a:t>, R.S. (2001). Scientific Concepts: Development in Children. (Series Eds. </a:t>
            </a:r>
            <a:r>
              <a:rPr lang="en-US" dirty="0" err="1" smtClean="0"/>
              <a:t>Smelser</a:t>
            </a:r>
            <a:r>
              <a:rPr lang="en-US" dirty="0" smtClean="0"/>
              <a:t>, N.J. &amp; </a:t>
            </a:r>
            <a:r>
              <a:rPr lang="en-US" dirty="0" err="1" smtClean="0"/>
              <a:t>Baltes</a:t>
            </a:r>
            <a:r>
              <a:rPr lang="en-US" dirty="0" smtClean="0"/>
              <a:t>, P.B., Vol. Ed. </a:t>
            </a:r>
            <a:r>
              <a:rPr lang="en-US" dirty="0" err="1" smtClean="0"/>
              <a:t>Kintsch</a:t>
            </a:r>
            <a:r>
              <a:rPr lang="en-US" dirty="0" smtClean="0"/>
              <a:t>, W.). International Encyclopedia of the Social and Behavioral Sciences: Vol. 21: Cognitive Psychology Cognitive Science. Oxford: Elsevier, p. 13714-13719. </a:t>
            </a:r>
            <a:endParaRPr lang="tr-TR" dirty="0" smtClean="0"/>
          </a:p>
          <a:p>
            <a:r>
              <a:rPr lang="en-US" dirty="0" err="1"/>
              <a:t>Kallery</a:t>
            </a:r>
            <a:r>
              <a:rPr lang="en-US" dirty="0"/>
              <a:t>, M., </a:t>
            </a:r>
            <a:r>
              <a:rPr lang="en-US" dirty="0" err="1"/>
              <a:t>Psillos</a:t>
            </a:r>
            <a:r>
              <a:rPr lang="en-US" dirty="0"/>
              <a:t>, D. &amp; </a:t>
            </a:r>
            <a:r>
              <a:rPr lang="en-US" dirty="0" err="1"/>
              <a:t>Tselfes</a:t>
            </a:r>
            <a:r>
              <a:rPr lang="en-US" dirty="0"/>
              <a:t>, V. (2009). Typical Didactical Activities in the Greek Early-Years Science Classroom: Do They Promote Science Learning? International Journal of Science Education, 31(9), 1187–1204.</a:t>
            </a:r>
            <a:endParaRPr lang="tr-TR" dirty="0"/>
          </a:p>
          <a:p>
            <a:r>
              <a:rPr lang="en-US" dirty="0" err="1" smtClean="0"/>
              <a:t>Kandır</a:t>
            </a:r>
            <a:r>
              <a:rPr lang="en-US" dirty="0" smtClean="0"/>
              <a:t>, A., Can-</a:t>
            </a:r>
            <a:r>
              <a:rPr lang="en-US" dirty="0" err="1" smtClean="0"/>
              <a:t>Yaşar</a:t>
            </a:r>
            <a:r>
              <a:rPr lang="en-US" dirty="0" smtClean="0"/>
              <a:t>, M. &amp; </a:t>
            </a:r>
            <a:r>
              <a:rPr lang="en-US" dirty="0" err="1" smtClean="0"/>
              <a:t>Tuncer</a:t>
            </a:r>
            <a:r>
              <a:rPr lang="en-US" dirty="0" smtClean="0"/>
              <a:t>, N. (2011). </a:t>
            </a:r>
            <a:r>
              <a:rPr lang="en-US" dirty="0" err="1" smtClean="0"/>
              <a:t>Okul</a:t>
            </a:r>
            <a:r>
              <a:rPr lang="en-US" dirty="0" smtClean="0"/>
              <a:t> </a:t>
            </a:r>
            <a:r>
              <a:rPr lang="en-US" dirty="0" err="1" smtClean="0"/>
              <a:t>Öncesi</a:t>
            </a:r>
            <a:r>
              <a:rPr lang="en-US" dirty="0" smtClean="0"/>
              <a:t> </a:t>
            </a:r>
            <a:r>
              <a:rPr lang="en-US" dirty="0" err="1" smtClean="0"/>
              <a:t>Dönemde</a:t>
            </a:r>
            <a:r>
              <a:rPr lang="en-US" dirty="0" smtClean="0"/>
              <a:t> Fen </a:t>
            </a:r>
            <a:r>
              <a:rPr lang="en-US" dirty="0" err="1" smtClean="0"/>
              <a:t>Eğitimi</a:t>
            </a:r>
            <a:r>
              <a:rPr lang="en-US" dirty="0" smtClean="0"/>
              <a:t>. </a:t>
            </a:r>
            <a:r>
              <a:rPr lang="en-US" dirty="0" err="1" smtClean="0"/>
              <a:t>İstanbul</a:t>
            </a:r>
            <a:r>
              <a:rPr lang="en-US" dirty="0" smtClean="0"/>
              <a:t>: </a:t>
            </a:r>
            <a:r>
              <a:rPr lang="en-US" dirty="0" err="1" smtClean="0"/>
              <a:t>Morpa</a:t>
            </a:r>
            <a:r>
              <a:rPr lang="en-US" dirty="0" smtClean="0"/>
              <a:t> </a:t>
            </a:r>
            <a:r>
              <a:rPr lang="en-US" dirty="0" err="1" smtClean="0"/>
              <a:t>Kültür</a:t>
            </a:r>
            <a:r>
              <a:rPr lang="en-US" dirty="0" smtClean="0"/>
              <a:t> </a:t>
            </a:r>
            <a:r>
              <a:rPr lang="en-US" dirty="0" err="1" smtClean="0"/>
              <a:t>Yayınları</a:t>
            </a:r>
            <a:r>
              <a:rPr lang="en-US" dirty="0" smtClean="0"/>
              <a:t>. </a:t>
            </a:r>
            <a:endParaRPr lang="tr-TR" dirty="0" smtClean="0"/>
          </a:p>
          <a:p>
            <a:r>
              <a:rPr lang="tr-TR" dirty="0"/>
              <a:t>Kandır, A., Uyanık, Ö., Yazıcı, E., Yaşar, M.C., İnal, G. ve Yazıcı, Z. (2012). Etkinliklerle Bilim Eğitimi. Ankara: </a:t>
            </a:r>
            <a:r>
              <a:rPr lang="tr-TR" dirty="0" err="1"/>
              <a:t>Efil</a:t>
            </a:r>
            <a:r>
              <a:rPr lang="tr-TR" dirty="0"/>
              <a:t> Yayıncılık</a:t>
            </a:r>
            <a:r>
              <a:rPr lang="tr-TR" dirty="0" smtClean="0"/>
              <a:t>.</a:t>
            </a:r>
            <a:endParaRPr lang="tr-TR" dirty="0"/>
          </a:p>
          <a:p>
            <a:r>
              <a:rPr lang="en-US" dirty="0" err="1" smtClean="0"/>
              <a:t>Sackes</a:t>
            </a:r>
            <a:r>
              <a:rPr lang="en-US" dirty="0" smtClean="0"/>
              <a:t>, M., Trundle, K.C. &amp; </a:t>
            </a:r>
            <a:r>
              <a:rPr lang="en-US" dirty="0" err="1" smtClean="0"/>
              <a:t>Flevares</a:t>
            </a:r>
            <a:r>
              <a:rPr lang="en-US" dirty="0" smtClean="0"/>
              <a:t>, L.M. (2009). Using Children’s Literature to Teach Standard-Based Science Concepts in Early Years, Early Childhood Education Journal, 36, 415–422.</a:t>
            </a:r>
            <a:endParaRPr lang="tr-TR" dirty="0" smtClean="0"/>
          </a:p>
          <a:p>
            <a:endParaRPr lang="tr-TR" dirty="0"/>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44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Çocukların zihinlerinde geliştirdikleri kavramların niteliğini, içerisinde bulundukları çevre koşulları etkilemektedir (Ayvacı ve Yurt, 2016).</a:t>
            </a:r>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5</a:t>
            </a:fld>
            <a:endParaRPr lang="tr-TR"/>
          </a:p>
        </p:txBody>
      </p:sp>
      <p:sp>
        <p:nvSpPr>
          <p:cNvPr id="6"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Giriş </a:t>
            </a:r>
            <a:endParaRPr lang="tr-TR" b="1"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08720"/>
            <a:ext cx="8229600" cy="1224136"/>
          </a:xfrm>
        </p:spPr>
        <p:txBody>
          <a:bodyPr>
            <a:normAutofit fontScale="90000"/>
          </a:bodyPr>
          <a:lstStyle/>
          <a:p>
            <a:pPr lvl="0" algn="l"/>
            <a:r>
              <a:rPr lang="tr-TR" dirty="0" err="1" smtClean="0"/>
              <a:t>Piaget</a:t>
            </a:r>
            <a:r>
              <a:rPr lang="tr-TR" dirty="0" smtClean="0"/>
              <a:t>, çocukluk döneminde edinilen kavramları </a:t>
            </a:r>
            <a:br>
              <a:rPr lang="tr-TR" dirty="0" smtClean="0"/>
            </a:br>
            <a:endParaRPr lang="tr-TR" dirty="0"/>
          </a:p>
        </p:txBody>
      </p:sp>
      <p:graphicFrame>
        <p:nvGraphicFramePr>
          <p:cNvPr id="7" name="6 İçerik Yer Tutucusu"/>
          <p:cNvGraphicFramePr>
            <a:graphicFrameLocks noGrp="1"/>
          </p:cNvGraphicFramePr>
          <p:nvPr>
            <p:ph idx="1"/>
          </p:nvPr>
        </p:nvGraphicFramePr>
        <p:xfrm>
          <a:off x="539552" y="2060848"/>
          <a:ext cx="8229600" cy="34849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6</a:t>
            </a:fld>
            <a:endParaRPr lang="tr-TR"/>
          </a:p>
        </p:txBody>
      </p:sp>
      <p:sp>
        <p:nvSpPr>
          <p:cNvPr id="8" name="7 Dikdörtgen"/>
          <p:cNvSpPr/>
          <p:nvPr/>
        </p:nvSpPr>
        <p:spPr>
          <a:xfrm>
            <a:off x="539552" y="5661248"/>
            <a:ext cx="8352928" cy="584775"/>
          </a:xfrm>
          <a:prstGeom prst="rect">
            <a:avLst/>
          </a:prstGeom>
        </p:spPr>
        <p:txBody>
          <a:bodyPr wrap="square">
            <a:spAutoFit/>
          </a:bodyPr>
          <a:lstStyle/>
          <a:p>
            <a:pPr lvl="0"/>
            <a:r>
              <a:rPr lang="tr-TR" sz="3200" dirty="0" smtClean="0"/>
              <a:t>olarak sınıflandırmaktadır. </a:t>
            </a:r>
            <a:endParaRPr lang="tr-T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0"/>
            <a:ext cx="8784976" cy="1143000"/>
          </a:xfrm>
        </p:spPr>
        <p:txBody>
          <a:bodyPr>
            <a:noAutofit/>
          </a:bodyPr>
          <a:lstStyle/>
          <a:p>
            <a:r>
              <a:rPr lang="tr-TR" sz="3200" b="1" dirty="0" smtClean="0">
                <a:effectLst>
                  <a:outerShdw blurRad="38100" dist="38100" dir="2700000" algn="tl">
                    <a:srgbClr val="000000">
                      <a:alpha val="43137"/>
                    </a:srgbClr>
                  </a:outerShdw>
                </a:effectLst>
              </a:rPr>
              <a:t>Kendiliğinden Gelişen ve Gelişmeyen Kavramlar</a:t>
            </a:r>
            <a:endParaRPr lang="tr-TR" sz="3200" b="1" dirty="0">
              <a:effectLst>
                <a:outerShdw blurRad="38100" dist="38100" dir="2700000" algn="tl">
                  <a:srgbClr val="000000">
                    <a:alpha val="43137"/>
                  </a:srgbClr>
                </a:outerShdw>
              </a:effectLst>
            </a:endParaRPr>
          </a:p>
        </p:txBody>
      </p:sp>
      <p:graphicFrame>
        <p:nvGraphicFramePr>
          <p:cNvPr id="6" name="5 İçerik Yer Tutucusu"/>
          <p:cNvGraphicFramePr>
            <a:graphicFrameLocks noGrp="1"/>
          </p:cNvGraphicFramePr>
          <p:nvPr>
            <p:ph idx="1"/>
          </p:nvPr>
        </p:nvGraphicFramePr>
        <p:xfrm>
          <a:off x="179512" y="620688"/>
          <a:ext cx="8712968" cy="5505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74638"/>
            <a:ext cx="8363272" cy="1143000"/>
          </a:xfrm>
        </p:spPr>
        <p:txBody>
          <a:bodyPr>
            <a:noAutofit/>
          </a:bodyPr>
          <a:lstStyle/>
          <a:p>
            <a:pPr algn="l"/>
            <a:r>
              <a:rPr lang="tr-TR" sz="3200" dirty="0" err="1" smtClean="0"/>
              <a:t>Chen</a:t>
            </a:r>
            <a:r>
              <a:rPr lang="tr-TR" sz="3200" dirty="0" smtClean="0"/>
              <a:t> ve </a:t>
            </a:r>
            <a:r>
              <a:rPr lang="tr-TR" sz="3200" dirty="0" err="1" smtClean="0"/>
              <a:t>Siegler</a:t>
            </a:r>
            <a:r>
              <a:rPr lang="tr-TR" sz="3200" dirty="0" smtClean="0"/>
              <a:t> (2001), çocuklarda bilimsel kavram gelişimini dört bölümde incelemişlerdir. </a:t>
            </a:r>
            <a:endParaRPr lang="tr-TR" sz="3200" dirty="0"/>
          </a:p>
        </p:txBody>
      </p:sp>
      <p:graphicFrame>
        <p:nvGraphicFramePr>
          <p:cNvPr id="6" name="5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Bilimsel Kavramlarda </a:t>
            </a:r>
            <a:r>
              <a:rPr lang="tr-TR" b="1" dirty="0" err="1" smtClean="0"/>
              <a:t>Farkındalığın</a:t>
            </a:r>
            <a:r>
              <a:rPr lang="tr-TR" b="1" dirty="0" smtClean="0"/>
              <a:t> Geliştirilmesi</a:t>
            </a:r>
            <a:endParaRPr lang="tr-TR" dirty="0"/>
          </a:p>
        </p:txBody>
      </p:sp>
      <p:sp>
        <p:nvSpPr>
          <p:cNvPr id="3" name="2 İçerik Yer Tutucusu"/>
          <p:cNvSpPr>
            <a:spLocks noGrp="1"/>
          </p:cNvSpPr>
          <p:nvPr>
            <p:ph idx="1"/>
          </p:nvPr>
        </p:nvSpPr>
        <p:spPr>
          <a:xfrm>
            <a:off x="467544" y="1988840"/>
            <a:ext cx="8229600" cy="4525963"/>
          </a:xfrm>
        </p:spPr>
        <p:txBody>
          <a:bodyPr/>
          <a:lstStyle/>
          <a:p>
            <a:r>
              <a:rPr lang="en-US" dirty="0" err="1" smtClean="0"/>
              <a:t>Çocukların</a:t>
            </a:r>
            <a:r>
              <a:rPr lang="en-US" dirty="0" smtClean="0"/>
              <a:t> tam </a:t>
            </a:r>
            <a:r>
              <a:rPr lang="en-US" dirty="0" err="1" smtClean="0"/>
              <a:t>olarak</a:t>
            </a:r>
            <a:r>
              <a:rPr lang="en-US" dirty="0" smtClean="0"/>
              <a:t> </a:t>
            </a:r>
            <a:r>
              <a:rPr lang="en-US" dirty="0" err="1" smtClean="0"/>
              <a:t>anlayamayacağı</a:t>
            </a:r>
            <a:r>
              <a:rPr lang="en-US" dirty="0" smtClean="0"/>
              <a:t> </a:t>
            </a:r>
            <a:r>
              <a:rPr lang="en-US" dirty="0" err="1" smtClean="0"/>
              <a:t>kadar</a:t>
            </a:r>
            <a:r>
              <a:rPr lang="en-US" dirty="0" smtClean="0"/>
              <a:t> </a:t>
            </a:r>
            <a:r>
              <a:rPr lang="en-US" dirty="0" err="1" smtClean="0"/>
              <a:t>soyut</a:t>
            </a:r>
            <a:r>
              <a:rPr lang="en-US" dirty="0" smtClean="0"/>
              <a:t> </a:t>
            </a:r>
            <a:r>
              <a:rPr lang="en-US" dirty="0" err="1" smtClean="0"/>
              <a:t>olan</a:t>
            </a:r>
            <a:r>
              <a:rPr lang="en-US" dirty="0" smtClean="0"/>
              <a:t> </a:t>
            </a:r>
            <a:r>
              <a:rPr lang="en-US" dirty="0" err="1" smtClean="0"/>
              <a:t>kavramları</a:t>
            </a:r>
            <a:r>
              <a:rPr lang="en-US" dirty="0" smtClean="0"/>
              <a:t> </a:t>
            </a:r>
            <a:r>
              <a:rPr lang="en-US" dirty="0" err="1" smtClean="0"/>
              <a:t>onlara</a:t>
            </a:r>
            <a:r>
              <a:rPr lang="en-US" dirty="0" smtClean="0"/>
              <a:t> </a:t>
            </a:r>
            <a:r>
              <a:rPr lang="en-US" dirty="0" err="1" smtClean="0"/>
              <a:t>öğretirken</a:t>
            </a:r>
            <a:r>
              <a:rPr lang="en-US" dirty="0" smtClean="0"/>
              <a:t> </a:t>
            </a:r>
            <a:r>
              <a:rPr lang="en-US" dirty="0" err="1" smtClean="0"/>
              <a:t>kavramın</a:t>
            </a:r>
            <a:r>
              <a:rPr lang="en-US" dirty="0" smtClean="0"/>
              <a:t> </a:t>
            </a:r>
            <a:r>
              <a:rPr lang="en-US" dirty="0" err="1" smtClean="0"/>
              <a:t>anlaşılabilecek</a:t>
            </a:r>
            <a:r>
              <a:rPr lang="en-US" dirty="0" smtClean="0"/>
              <a:t> </a:t>
            </a:r>
            <a:r>
              <a:rPr lang="en-US" dirty="0" err="1" smtClean="0"/>
              <a:t>yönü</a:t>
            </a:r>
            <a:r>
              <a:rPr lang="en-US" dirty="0" smtClean="0"/>
              <a:t> </a:t>
            </a:r>
            <a:r>
              <a:rPr lang="en-US" dirty="0" err="1" smtClean="0"/>
              <a:t>üzerine</a:t>
            </a:r>
            <a:r>
              <a:rPr lang="en-US" dirty="0" smtClean="0"/>
              <a:t> </a:t>
            </a:r>
            <a:r>
              <a:rPr lang="en-US" dirty="0" err="1" smtClean="0"/>
              <a:t>odaklanılmaya</a:t>
            </a:r>
            <a:r>
              <a:rPr lang="en-US" dirty="0" smtClean="0"/>
              <a:t> </a:t>
            </a:r>
            <a:r>
              <a:rPr lang="en-US" dirty="0" err="1" smtClean="0"/>
              <a:t>çalışılmalıdır</a:t>
            </a:r>
            <a:r>
              <a:rPr lang="tr-TR" dirty="0" smtClean="0"/>
              <a:t> (Kandır vd., 2012)</a:t>
            </a:r>
            <a:r>
              <a:rPr lang="en-US" dirty="0" smtClean="0"/>
              <a:t>.</a:t>
            </a:r>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1933</Words>
  <Application>Microsoft Office PowerPoint</Application>
  <PresentationFormat>Ekran Gösterisi (4:3)</PresentationFormat>
  <Paragraphs>303</Paragraphs>
  <Slides>44</Slides>
  <Notes>9</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44</vt:i4>
      </vt:variant>
    </vt:vector>
  </HeadingPairs>
  <TitlesOfParts>
    <vt:vector size="49" baseType="lpstr">
      <vt:lpstr>Arial</vt:lpstr>
      <vt:lpstr>Calibri</vt:lpstr>
      <vt:lpstr>Symbol</vt:lpstr>
      <vt:lpstr>Wingdings</vt:lpstr>
      <vt:lpstr>Ofis Teması</vt:lpstr>
      <vt:lpstr>ÇOCUKLARDA BİLİMSEL DÜŞÜNCENİN GELİŞTİRİLMESİ</vt:lpstr>
      <vt:lpstr>Bu Derste Hedeflenen Kazanımlar </vt:lpstr>
      <vt:lpstr>Giriş </vt:lpstr>
      <vt:lpstr>Giriş </vt:lpstr>
      <vt:lpstr>Giriş </vt:lpstr>
      <vt:lpstr>Piaget, çocukluk döneminde edinilen kavramları  </vt:lpstr>
      <vt:lpstr>Kendiliğinden Gelişen ve Gelişmeyen Kavramlar</vt:lpstr>
      <vt:lpstr>Chen ve Siegler (2001), çocuklarda bilimsel kavram gelişimini dört bölümde incelemişlerdir. </vt:lpstr>
      <vt:lpstr>Bilimsel Kavramlarda Farkındalığın Geliştirilmesi</vt:lpstr>
      <vt:lpstr>Çocuklarda bilimsel farkındalık…</vt:lpstr>
      <vt:lpstr>Bilimsel Kavramların Gelişim Süreci</vt:lpstr>
      <vt:lpstr>Çocukların kazandığı bilimsel kavramlar</vt:lpstr>
      <vt:lpstr>Çocuklukta Bilimin İçeriği</vt:lpstr>
      <vt:lpstr>PowerPoint Sunusu</vt:lpstr>
      <vt:lpstr>BİLİM EĞİTİMİ</vt:lpstr>
      <vt:lpstr>Bilim eğitimi</vt:lpstr>
      <vt:lpstr>BİLİM EĞİTİMİ</vt:lpstr>
      <vt:lpstr>BİLİM EĞİTİMİ</vt:lpstr>
      <vt:lpstr>Bilim eğitimi</vt:lpstr>
      <vt:lpstr>Bilim eğitimi</vt:lpstr>
      <vt:lpstr>BİLİM EĞİTİMİNİN AMAÇLARI</vt:lpstr>
      <vt:lpstr>BİLİM EĞİTİMİNİN AMAÇLARI</vt:lpstr>
      <vt:lpstr>PowerPoint Sunusu</vt:lpstr>
      <vt:lpstr>PowerPoint Sunusu</vt:lpstr>
      <vt:lpstr>PowerPoint Sunusu</vt:lpstr>
      <vt:lpstr>BİLİM EĞİTİMİNDE EĞİTİMCİNİN ROLÜ </vt:lpstr>
      <vt:lpstr>BİLİM EĞİTİMİNDE EĞİTİMCİNİN ROLÜ</vt:lpstr>
      <vt:lpstr>PowerPoint Sunusu</vt:lpstr>
      <vt:lpstr>BİLİM EĞİTİMİNDE EĞİTİMCİNİN ROLÜ</vt:lpstr>
      <vt:lpstr>BİLİM EĞİTİMİNDE EĞİTİMCİNİN ROLÜ </vt:lpstr>
      <vt:lpstr> Bilim Eğitiminde Öğretmenlerin Sordukları Sorular</vt:lpstr>
      <vt:lpstr>BİLİM EĞİTİMİNDE EĞİTİM ORTAMI</vt:lpstr>
      <vt:lpstr>BİLİM EĞİTİMİNDE EĞİTİM ORTAMI</vt:lpstr>
      <vt:lpstr>Materyal seçiminde ölçütler </vt:lpstr>
      <vt:lpstr>BİLİM MERKEZİNDEKİ MATERYALLER </vt:lpstr>
      <vt:lpstr>BİLİM MERKEZİNDEKİ MATERYALLER </vt:lpstr>
      <vt:lpstr>BİLİM MERKEZİNDEKİ MATERYALLER </vt:lpstr>
      <vt:lpstr>PowerPoint Sunusu</vt:lpstr>
      <vt:lpstr>PowerPoint Sunusu</vt:lpstr>
      <vt:lpstr>PowerPoint Sunusu</vt:lpstr>
      <vt:lpstr>ÇOCUKLARIN BİLİMSEL ÇALIŞMALAR YAPABİLMELERİ İÇİN;</vt:lpstr>
      <vt:lpstr>PowerPoint Sunusu</vt:lpstr>
      <vt:lpstr>PowerPoint Sunusu</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TEKNOLOJİNİN TANIMI VE ÖNEMİ</dc:title>
  <dc:creator>tuğba</dc:creator>
  <cp:lastModifiedBy>Neriman</cp:lastModifiedBy>
  <cp:revision>73</cp:revision>
  <dcterms:created xsi:type="dcterms:W3CDTF">2017-01-11T08:40:33Z</dcterms:created>
  <dcterms:modified xsi:type="dcterms:W3CDTF">2020-12-10T09:59:39Z</dcterms:modified>
</cp:coreProperties>
</file>