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9024DB4-D6CA-4BED-83A3-902CE204274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F480392-4E06-46D7-93F7-441B65AAE7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Fazlur</a:t>
            </a:r>
            <a:r>
              <a:rPr lang="tr-TR" dirty="0" smtClean="0"/>
              <a:t> Rahman (ö.1988)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Fazlur</a:t>
            </a:r>
            <a:r>
              <a:rPr lang="tr-TR" dirty="0" smtClean="0"/>
              <a:t> Rahman metnin tahliline önem verir. Metnin oluşmuş olduğu tarihsel ortamın dikkate alınmasını ifade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Kur’an’ı</a:t>
            </a:r>
            <a:r>
              <a:rPr lang="tr-TR" dirty="0" smtClean="0"/>
              <a:t> anlamada  </a:t>
            </a:r>
            <a:r>
              <a:rPr lang="tr-TR" dirty="0" err="1" smtClean="0"/>
              <a:t>Kur’an’ın</a:t>
            </a:r>
            <a:r>
              <a:rPr lang="tr-TR" dirty="0" smtClean="0"/>
              <a:t> ana konularının ve fikirlerinin çıkış ve gelişimlerinin tarihsel olarak takip edilmesi gereğine inanır.</a:t>
            </a:r>
          </a:p>
          <a:p>
            <a:r>
              <a:rPr lang="tr-TR" dirty="0" smtClean="0"/>
              <a:t>Ona göre </a:t>
            </a:r>
            <a:r>
              <a:rPr lang="tr-TR" dirty="0" err="1" smtClean="0"/>
              <a:t>Kur’an’ı</a:t>
            </a:r>
            <a:r>
              <a:rPr lang="tr-TR" dirty="0" smtClean="0"/>
              <a:t> anlamak için onu öncesi ile birlikte düşünmek gerekir. Özellikle de İslam öncesi Mekke’yi iyi anlamak gerektiğine inanır.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Kur’an’ın</a:t>
            </a:r>
            <a:r>
              <a:rPr lang="tr-TR" dirty="0" smtClean="0"/>
              <a:t> 23 yılda inmiş olması ona göre önemlidir. Çünkü </a:t>
            </a:r>
            <a:r>
              <a:rPr lang="tr-TR" dirty="0" err="1" smtClean="0"/>
              <a:t>Kur’an</a:t>
            </a:r>
            <a:r>
              <a:rPr lang="tr-TR" dirty="0" smtClean="0"/>
              <a:t> bu dönemde yaşanmış olay ve olgulara yönelik hükümler getirmiştir.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Fazlur</a:t>
            </a:r>
            <a:r>
              <a:rPr lang="tr-TR" dirty="0" smtClean="0"/>
              <a:t> Rahman her aşamada </a:t>
            </a:r>
            <a:r>
              <a:rPr lang="tr-TR" dirty="0" err="1" smtClean="0"/>
              <a:t>Kur’an’ın</a:t>
            </a:r>
            <a:r>
              <a:rPr lang="tr-TR" dirty="0" smtClean="0"/>
              <a:t> bütünselliğinin göz önünde bulundurulmasını önerir.</a:t>
            </a:r>
          </a:p>
          <a:p>
            <a:r>
              <a:rPr lang="tr-TR" dirty="0" smtClean="0"/>
              <a:t>Ona göre </a:t>
            </a:r>
            <a:r>
              <a:rPr lang="tr-TR" dirty="0" err="1" smtClean="0"/>
              <a:t>Kur’an’dan</a:t>
            </a:r>
            <a:r>
              <a:rPr lang="tr-TR" dirty="0" smtClean="0"/>
              <a:t> çıkarılan genel ilke şu andaki somut toplumsal tarihsel ortamla uyum sağlayabilecek bir şekilde </a:t>
            </a:r>
            <a:r>
              <a:rPr lang="tr-TR" dirty="0" smtClean="0"/>
              <a:t>bütünleştirilmelidir.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Fazlur</a:t>
            </a:r>
            <a:r>
              <a:rPr lang="tr-TR" dirty="0" smtClean="0"/>
              <a:t> Rahman </a:t>
            </a:r>
            <a:r>
              <a:rPr lang="tr-TR" dirty="0" err="1" smtClean="0"/>
              <a:t>Kur’an’ı</a:t>
            </a:r>
            <a:r>
              <a:rPr lang="tr-TR" dirty="0" smtClean="0"/>
              <a:t> ahlaki ilkeler olarak görür.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</TotalTime>
  <Words>119</Words>
  <Application>Microsoft Office PowerPoint</Application>
  <PresentationFormat>Ekran Gösterisi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Fazlur Rahman (ö.1988)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Fazlur Rahman (ö.1988)</dc:title>
  <dc:creator>pc</dc:creator>
  <cp:lastModifiedBy>Pc</cp:lastModifiedBy>
  <cp:revision>3</cp:revision>
  <dcterms:created xsi:type="dcterms:W3CDTF">2018-01-28T17:58:41Z</dcterms:created>
  <dcterms:modified xsi:type="dcterms:W3CDTF">2019-09-01T18:20:45Z</dcterms:modified>
</cp:coreProperties>
</file>