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4" r:id="rId5"/>
    <p:sldId id="263" r:id="rId6"/>
    <p:sldId id="258" r:id="rId7"/>
    <p:sldId id="261" r:id="rId8"/>
    <p:sldId id="260" r:id="rId9"/>
    <p:sldId id="262"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DA7B186-0B3B-4E37-9713-86E1C32217A9}" type="datetimeFigureOut">
              <a:rPr lang="tr-TR" smtClean="0"/>
              <a:t>27.10.2017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3410769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A7B186-0B3B-4E37-9713-86E1C32217A9}" type="datetimeFigureOut">
              <a:rPr lang="tr-TR" smtClean="0"/>
              <a:t>27.10.2017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3940752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A7B186-0B3B-4E37-9713-86E1C32217A9}" type="datetimeFigureOut">
              <a:rPr lang="tr-TR" smtClean="0"/>
              <a:t>27.10.2017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2673340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A7B186-0B3B-4E37-9713-86E1C32217A9}" type="datetimeFigureOut">
              <a:rPr lang="tr-TR" smtClean="0"/>
              <a:t>27.10.2017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4022345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DA7B186-0B3B-4E37-9713-86E1C32217A9}" type="datetimeFigureOut">
              <a:rPr lang="tr-TR" smtClean="0"/>
              <a:t>27.10.2017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233474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DA7B186-0B3B-4E37-9713-86E1C32217A9}" type="datetimeFigureOut">
              <a:rPr lang="tr-TR" smtClean="0"/>
              <a:t>27.10.2017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3460089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DA7B186-0B3B-4E37-9713-86E1C32217A9}" type="datetimeFigureOut">
              <a:rPr lang="tr-TR" smtClean="0"/>
              <a:t>27.10.2017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482383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DA7B186-0B3B-4E37-9713-86E1C32217A9}" type="datetimeFigureOut">
              <a:rPr lang="tr-TR" smtClean="0"/>
              <a:t>27.10.2017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2795577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DA7B186-0B3B-4E37-9713-86E1C32217A9}" type="datetimeFigureOut">
              <a:rPr lang="tr-TR" smtClean="0"/>
              <a:t>27.10.2017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182487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DA7B186-0B3B-4E37-9713-86E1C32217A9}" type="datetimeFigureOut">
              <a:rPr lang="tr-TR" smtClean="0"/>
              <a:t>27.10.2017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1359744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DA7B186-0B3B-4E37-9713-86E1C32217A9}" type="datetimeFigureOut">
              <a:rPr lang="tr-TR" smtClean="0"/>
              <a:t>27.10.2017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1017923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A7B186-0B3B-4E37-9713-86E1C32217A9}" type="datetimeFigureOut">
              <a:rPr lang="tr-TR" smtClean="0"/>
              <a:t>27.10.2017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369AD-2AE7-4008-8A05-DB1B6DB49E65}" type="slidenum">
              <a:rPr lang="tr-TR" smtClean="0"/>
              <a:t>‹#›</a:t>
            </a:fld>
            <a:endParaRPr lang="tr-TR"/>
          </a:p>
        </p:txBody>
      </p:sp>
    </p:spTree>
    <p:extLst>
      <p:ext uri="{BB962C8B-B14F-4D97-AF65-F5344CB8AC3E}">
        <p14:creationId xmlns:p14="http://schemas.microsoft.com/office/powerpoint/2010/main" val="410055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SOĞUK ALKOLLÜ İÇECEKLER VE SERVİSİ</a:t>
            </a:r>
            <a:endParaRPr lang="tr-TR" dirty="0"/>
          </a:p>
        </p:txBody>
      </p:sp>
      <p:sp>
        <p:nvSpPr>
          <p:cNvPr id="3" name="Alt Başlık 2"/>
          <p:cNvSpPr>
            <a:spLocks noGrp="1"/>
          </p:cNvSpPr>
          <p:nvPr>
            <p:ph type="subTitle" idx="1"/>
          </p:nvPr>
        </p:nvSpPr>
        <p:spPr/>
        <p:txBody>
          <a:bodyPr/>
          <a:lstStyle/>
          <a:p>
            <a:r>
              <a:rPr lang="tr-TR" dirty="0" smtClean="0"/>
              <a:t>ŞAMPANYA</a:t>
            </a:r>
            <a:endParaRPr lang="tr-TR" dirty="0"/>
          </a:p>
        </p:txBody>
      </p:sp>
    </p:spTree>
    <p:extLst>
      <p:ext uri="{BB962C8B-B14F-4D97-AF65-F5344CB8AC3E}">
        <p14:creationId xmlns:p14="http://schemas.microsoft.com/office/powerpoint/2010/main" val="1777195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ŞAMPANYA SERVİSİ</a:t>
            </a:r>
            <a:endParaRPr lang="tr-TR" dirty="0"/>
          </a:p>
        </p:txBody>
      </p:sp>
      <p:sp>
        <p:nvSpPr>
          <p:cNvPr id="3" name="İçerik Yer Tutucusu 2"/>
          <p:cNvSpPr>
            <a:spLocks noGrp="1"/>
          </p:cNvSpPr>
          <p:nvPr>
            <p:ph idx="1"/>
          </p:nvPr>
        </p:nvSpPr>
        <p:spPr/>
        <p:txBody>
          <a:bodyPr>
            <a:normAutofit/>
          </a:bodyPr>
          <a:lstStyle/>
          <a:p>
            <a:pPr marL="0" indent="0">
              <a:buNone/>
            </a:pPr>
            <a:endParaRPr lang="tr-TR" dirty="0" smtClean="0"/>
          </a:p>
          <a:p>
            <a:pPr algn="just"/>
            <a:r>
              <a:rPr lang="tr-TR" dirty="0" smtClean="0"/>
              <a:t>Şişe kovasından çıkarılarak, çabukça bir bez peçeteyle kurulanır. </a:t>
            </a:r>
          </a:p>
          <a:p>
            <a:pPr algn="just"/>
            <a:r>
              <a:rPr lang="tr-TR" dirty="0" smtClean="0"/>
              <a:t>Etiketi konuğun okuyacağı şekilde şişeyi sipariş edene gösterilir ve onayı alınır. </a:t>
            </a:r>
          </a:p>
          <a:p>
            <a:pPr algn="just"/>
            <a:r>
              <a:rPr lang="tr-TR" dirty="0" smtClean="0"/>
              <a:t>Şişe bir yana hafifçe eğilerek emniyet telinin ucu bulunur ve yatık durumdan kaldırılarak tutulur hale getirilir. </a:t>
            </a:r>
            <a:endParaRPr lang="tr-TR" dirty="0"/>
          </a:p>
        </p:txBody>
      </p:sp>
    </p:spTree>
    <p:extLst>
      <p:ext uri="{BB962C8B-B14F-4D97-AF65-F5344CB8AC3E}">
        <p14:creationId xmlns:p14="http://schemas.microsoft.com/office/powerpoint/2010/main" val="1519480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ŞAMPANYA SERVİSİ</a:t>
            </a:r>
            <a:endParaRPr lang="tr-TR" dirty="0"/>
          </a:p>
        </p:txBody>
      </p:sp>
      <p:sp>
        <p:nvSpPr>
          <p:cNvPr id="3" name="İçerik Yer Tutucusu 2"/>
          <p:cNvSpPr>
            <a:spLocks noGrp="1"/>
          </p:cNvSpPr>
          <p:nvPr>
            <p:ph idx="1"/>
          </p:nvPr>
        </p:nvSpPr>
        <p:spPr/>
        <p:txBody>
          <a:bodyPr>
            <a:normAutofit/>
          </a:bodyPr>
          <a:lstStyle/>
          <a:p>
            <a:pPr marL="0" indent="0">
              <a:buNone/>
            </a:pPr>
            <a:endParaRPr lang="tr-TR" dirty="0" smtClean="0"/>
          </a:p>
          <a:p>
            <a:pPr algn="just"/>
            <a:r>
              <a:rPr lang="tr-TR" dirty="0" smtClean="0"/>
              <a:t>Tutulur hale getirilen emniyet teli, aksi istikamete bükülerek gevşetilir. </a:t>
            </a:r>
          </a:p>
          <a:p>
            <a:pPr algn="just"/>
            <a:r>
              <a:rPr lang="tr-TR" dirty="0" smtClean="0"/>
              <a:t>Gevşetilen tele bağlı olan ve üsten gelen yan teller yerinden oynatılarak, çıkacak pozisyona getirilir. </a:t>
            </a:r>
          </a:p>
        </p:txBody>
      </p:sp>
    </p:spTree>
    <p:extLst>
      <p:ext uri="{BB962C8B-B14F-4D97-AF65-F5344CB8AC3E}">
        <p14:creationId xmlns:p14="http://schemas.microsoft.com/office/powerpoint/2010/main" val="1057694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ŞAMPANYA SERVİSİ</a:t>
            </a:r>
            <a:endParaRPr lang="tr-TR" dirty="0"/>
          </a:p>
        </p:txBody>
      </p:sp>
      <p:sp>
        <p:nvSpPr>
          <p:cNvPr id="3" name="İçerik Yer Tutucusu 2"/>
          <p:cNvSpPr>
            <a:spLocks noGrp="1"/>
          </p:cNvSpPr>
          <p:nvPr>
            <p:ph idx="1"/>
          </p:nvPr>
        </p:nvSpPr>
        <p:spPr/>
        <p:txBody>
          <a:bodyPr>
            <a:normAutofit/>
          </a:bodyPr>
          <a:lstStyle/>
          <a:p>
            <a:pPr marL="0" indent="0" algn="just">
              <a:buNone/>
            </a:pPr>
            <a:endParaRPr lang="tr-TR" dirty="0" smtClean="0"/>
          </a:p>
          <a:p>
            <a:pPr algn="just"/>
            <a:r>
              <a:rPr lang="tr-TR" dirty="0" smtClean="0"/>
              <a:t>Şişenin mantarının yerinde sıkı durup durmadığı kontrol edilir ve kontrolsüz fırlaması emniyete alınır. </a:t>
            </a:r>
          </a:p>
          <a:p>
            <a:pPr algn="just"/>
            <a:r>
              <a:rPr lang="tr-TR" dirty="0" smtClean="0"/>
              <a:t>Gevşetilen emniyet teli ve üzerini saran kapak jelâtini birlikte kaldırılarak çıkartılır (eğer mantar gevşekse, hepsi mantarla birlikte çıkarılır). </a:t>
            </a:r>
          </a:p>
        </p:txBody>
      </p:sp>
    </p:spTree>
    <p:extLst>
      <p:ext uri="{BB962C8B-B14F-4D97-AF65-F5344CB8AC3E}">
        <p14:creationId xmlns:p14="http://schemas.microsoft.com/office/powerpoint/2010/main" val="1054047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ŞAMPANYA SERVİSİ</a:t>
            </a:r>
            <a:endParaRPr lang="tr-TR" dirty="0"/>
          </a:p>
        </p:txBody>
      </p:sp>
      <p:sp>
        <p:nvSpPr>
          <p:cNvPr id="3" name="İçerik Yer Tutucusu 2"/>
          <p:cNvSpPr>
            <a:spLocks noGrp="1"/>
          </p:cNvSpPr>
          <p:nvPr>
            <p:ph idx="1"/>
          </p:nvPr>
        </p:nvSpPr>
        <p:spPr/>
        <p:txBody>
          <a:bodyPr>
            <a:normAutofit/>
          </a:bodyPr>
          <a:lstStyle/>
          <a:p>
            <a:pPr marL="0" indent="0">
              <a:buNone/>
            </a:pPr>
            <a:endParaRPr lang="tr-TR" dirty="0" smtClean="0"/>
          </a:p>
          <a:p>
            <a:pPr algn="just"/>
            <a:r>
              <a:rPr lang="tr-TR" dirty="0" smtClean="0"/>
              <a:t>Bir elde şişeyi tutarken, diğer elin başparmağının mantarın üzerinde olmak üzere, diğer parmaklar şişenin ağzını ve mantarı saracak şekilde tutularak ve şişe ortasında tutulmak suretiyle çevrilerek, sessiz bir şekilde mantar çıkarılır. </a:t>
            </a:r>
          </a:p>
        </p:txBody>
      </p:sp>
    </p:spTree>
    <p:extLst>
      <p:ext uri="{BB962C8B-B14F-4D97-AF65-F5344CB8AC3E}">
        <p14:creationId xmlns:p14="http://schemas.microsoft.com/office/powerpoint/2010/main" val="2614513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
            </a:r>
            <a:br>
              <a:rPr lang="tr-TR" dirty="0" smtClean="0"/>
            </a:br>
            <a:r>
              <a:rPr lang="tr-TR" dirty="0" smtClean="0"/>
              <a:t>ŞAMPANYA SERVİSİ</a:t>
            </a:r>
            <a:br>
              <a:rPr lang="tr-TR" dirty="0" smtClean="0"/>
            </a:br>
            <a:endParaRPr lang="tr-TR" dirty="0"/>
          </a:p>
        </p:txBody>
      </p:sp>
      <p:sp>
        <p:nvSpPr>
          <p:cNvPr id="3" name="İçerik Yer Tutucusu 2"/>
          <p:cNvSpPr>
            <a:spLocks noGrp="1"/>
          </p:cNvSpPr>
          <p:nvPr>
            <p:ph idx="1"/>
          </p:nvPr>
        </p:nvSpPr>
        <p:spPr>
          <a:xfrm>
            <a:off x="457200" y="1916832"/>
            <a:ext cx="8229600" cy="4209331"/>
          </a:xfrm>
        </p:spPr>
        <p:txBody>
          <a:bodyPr>
            <a:normAutofit/>
          </a:bodyPr>
          <a:lstStyle/>
          <a:p>
            <a:pPr algn="just"/>
            <a:r>
              <a:rPr lang="tr-TR" dirty="0" smtClean="0"/>
              <a:t>Şişenin ağzı peçeteyle veya mantarın düz kısmıyla silinir. </a:t>
            </a:r>
          </a:p>
          <a:p>
            <a:pPr algn="just"/>
            <a:r>
              <a:rPr lang="tr-TR" dirty="0" smtClean="0"/>
              <a:t>Mantar koklanarak, kötü bir koku olup olmadığı kontrol edilir.</a:t>
            </a:r>
          </a:p>
          <a:p>
            <a:pPr algn="just"/>
            <a:r>
              <a:rPr lang="tr-TR" dirty="0" smtClean="0"/>
              <a:t>Şampanya, sipariş eden kişinin veya ev sahibinin bardağına tatması için bir miktar dökülür. </a:t>
            </a:r>
          </a:p>
        </p:txBody>
      </p:sp>
    </p:spTree>
    <p:extLst>
      <p:ext uri="{BB962C8B-B14F-4D97-AF65-F5344CB8AC3E}">
        <p14:creationId xmlns:p14="http://schemas.microsoft.com/office/powerpoint/2010/main" val="1473654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
            </a:r>
            <a:br>
              <a:rPr lang="tr-TR" dirty="0" smtClean="0"/>
            </a:br>
            <a:r>
              <a:rPr lang="tr-TR" dirty="0" smtClean="0"/>
              <a:t>ŞAMPANYA SERVİSİ</a:t>
            </a:r>
            <a:br>
              <a:rPr lang="tr-TR" dirty="0" smtClean="0"/>
            </a:br>
            <a:endParaRPr lang="tr-TR" dirty="0"/>
          </a:p>
        </p:txBody>
      </p:sp>
      <p:sp>
        <p:nvSpPr>
          <p:cNvPr id="3" name="İçerik Yer Tutucusu 2"/>
          <p:cNvSpPr>
            <a:spLocks noGrp="1"/>
          </p:cNvSpPr>
          <p:nvPr>
            <p:ph idx="1"/>
          </p:nvPr>
        </p:nvSpPr>
        <p:spPr>
          <a:xfrm>
            <a:off x="457200" y="1916832"/>
            <a:ext cx="8229600" cy="4209331"/>
          </a:xfrm>
        </p:spPr>
        <p:txBody>
          <a:bodyPr>
            <a:normAutofit/>
          </a:bodyPr>
          <a:lstStyle/>
          <a:p>
            <a:pPr algn="just"/>
            <a:r>
              <a:rPr lang="tr-TR" dirty="0" smtClean="0"/>
              <a:t>Şampanyayı tadanın onayını aldıktan sonra, sırayla diğerlerinin bardakları saat yönünde ve sağ taraftan doldurulur</a:t>
            </a:r>
            <a:r>
              <a:rPr lang="tr-TR" smtClean="0"/>
              <a:t>. </a:t>
            </a:r>
          </a:p>
          <a:p>
            <a:pPr algn="just"/>
            <a:r>
              <a:rPr lang="tr-TR" smtClean="0"/>
              <a:t>En </a:t>
            </a:r>
            <a:r>
              <a:rPr lang="tr-TR" dirty="0" smtClean="0"/>
              <a:t>son olarak şampanyayı sipariş verenin bardağı da doldurulduktan sonra servis sona erdirilir. </a:t>
            </a:r>
          </a:p>
        </p:txBody>
      </p:sp>
    </p:spTree>
    <p:extLst>
      <p:ext uri="{BB962C8B-B14F-4D97-AF65-F5344CB8AC3E}">
        <p14:creationId xmlns:p14="http://schemas.microsoft.com/office/powerpoint/2010/main" val="1611720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
            </a:r>
            <a:br>
              <a:rPr lang="tr-TR" dirty="0" smtClean="0"/>
            </a:br>
            <a:r>
              <a:rPr lang="tr-TR" dirty="0" smtClean="0"/>
              <a:t>ŞARAP SERVİSİ</a:t>
            </a:r>
            <a:br>
              <a:rPr lang="tr-TR" dirty="0" smtClean="0"/>
            </a:br>
            <a:endParaRPr lang="tr-TR" dirty="0"/>
          </a:p>
        </p:txBody>
      </p:sp>
      <p:sp>
        <p:nvSpPr>
          <p:cNvPr id="3" name="İçerik Yer Tutucusu 2"/>
          <p:cNvSpPr>
            <a:spLocks noGrp="1"/>
          </p:cNvSpPr>
          <p:nvPr>
            <p:ph idx="1"/>
          </p:nvPr>
        </p:nvSpPr>
        <p:spPr>
          <a:xfrm>
            <a:off x="457200" y="1700808"/>
            <a:ext cx="8229600" cy="4425355"/>
          </a:xfrm>
        </p:spPr>
        <p:txBody>
          <a:bodyPr>
            <a:normAutofit/>
          </a:bodyPr>
          <a:lstStyle/>
          <a:p>
            <a:pPr algn="just"/>
            <a:r>
              <a:rPr lang="tr-TR" dirty="0" smtClean="0"/>
              <a:t>Konuğun onayı alındıktan sonra, önce bayanlar olmak üzere sağdan servisi yapılır. En son olarak şarabı sipariş edenin veya ev sahibinin bardağı doldurulur. </a:t>
            </a:r>
          </a:p>
          <a:p>
            <a:pPr algn="just"/>
            <a:r>
              <a:rPr lang="tr-TR" dirty="0" smtClean="0"/>
              <a:t>Şarap bardakları 2/3 oranında doldurulur.</a:t>
            </a:r>
          </a:p>
          <a:p>
            <a:pPr algn="just"/>
            <a:r>
              <a:rPr lang="tr-TR" dirty="0" smtClean="0"/>
              <a:t>Servis tamamlandıktan sonra şişe, tekrar kovasına konur. </a:t>
            </a:r>
          </a:p>
          <a:p>
            <a:endParaRPr lang="tr-TR" dirty="0" smtClean="0"/>
          </a:p>
        </p:txBody>
      </p:sp>
    </p:spTree>
    <p:extLst>
      <p:ext uri="{BB962C8B-B14F-4D97-AF65-F5344CB8AC3E}">
        <p14:creationId xmlns:p14="http://schemas.microsoft.com/office/powerpoint/2010/main" val="976922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
            </a:r>
            <a:br>
              <a:rPr lang="tr-TR" dirty="0" smtClean="0"/>
            </a:br>
            <a:r>
              <a:rPr lang="tr-TR" dirty="0" smtClean="0"/>
              <a:t>BİRA SERVİSİ</a:t>
            </a:r>
            <a:br>
              <a:rPr lang="tr-TR" dirty="0" smtClean="0"/>
            </a:br>
            <a:endParaRPr lang="tr-TR" dirty="0"/>
          </a:p>
        </p:txBody>
      </p:sp>
      <p:sp>
        <p:nvSpPr>
          <p:cNvPr id="3" name="İçerik Yer Tutucusu 2"/>
          <p:cNvSpPr>
            <a:spLocks noGrp="1"/>
          </p:cNvSpPr>
          <p:nvPr>
            <p:ph idx="1"/>
          </p:nvPr>
        </p:nvSpPr>
        <p:spPr>
          <a:xfrm>
            <a:off x="457200" y="2348880"/>
            <a:ext cx="8229600" cy="3777283"/>
          </a:xfrm>
        </p:spPr>
        <p:txBody>
          <a:bodyPr>
            <a:normAutofit/>
          </a:bodyPr>
          <a:lstStyle/>
          <a:p>
            <a:pPr algn="just"/>
            <a:r>
              <a:rPr lang="tr-TR" dirty="0" smtClean="0"/>
              <a:t>Çok fazla köpük doldurarak konuğa aldatıldığı hissi verilmemeli, eğer bardakta işaret varsa bu işarete kadar bira doldurulmalıdır. </a:t>
            </a:r>
          </a:p>
          <a:p>
            <a:pPr algn="just"/>
            <a:r>
              <a:rPr lang="tr-TR" dirty="0" smtClean="0"/>
              <a:t>Eğer bira kulplu bir bardakta veriliyorsa, bardak masaya kulpu saat 17.00’yi gösterir şekilde konmalıdır. </a:t>
            </a:r>
          </a:p>
          <a:p>
            <a:endParaRPr lang="tr-TR" dirty="0" smtClean="0"/>
          </a:p>
        </p:txBody>
      </p:sp>
    </p:spTree>
    <p:extLst>
      <p:ext uri="{BB962C8B-B14F-4D97-AF65-F5344CB8AC3E}">
        <p14:creationId xmlns:p14="http://schemas.microsoft.com/office/powerpoint/2010/main" val="48231453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290</Words>
  <Application>Microsoft Office PowerPoint</Application>
  <PresentationFormat>Ekran Gösterisi (4:3)</PresentationFormat>
  <Paragraphs>32</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SOĞUK ALKOLLÜ İÇECEKLER VE SERVİSİ</vt:lpstr>
      <vt:lpstr>ŞAMPANYA SERVİSİ</vt:lpstr>
      <vt:lpstr>ŞAMPANYA SERVİSİ</vt:lpstr>
      <vt:lpstr>ŞAMPANYA SERVİSİ</vt:lpstr>
      <vt:lpstr>ŞAMPANYA SERVİSİ</vt:lpstr>
      <vt:lpstr> ŞAMPANYA SERVİSİ </vt:lpstr>
      <vt:lpstr> ŞAMPANYA SERVİSİ </vt:lpstr>
      <vt:lpstr> ŞARAP SERVİSİ </vt:lpstr>
      <vt:lpstr> BİRA SERVİSİ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 DEPARTMANI İŞGÖREN TANIMLARI</dc:title>
  <dc:creator>BEMYO ST</dc:creator>
  <cp:lastModifiedBy>BEMYO ST</cp:lastModifiedBy>
  <cp:revision>13</cp:revision>
  <dcterms:created xsi:type="dcterms:W3CDTF">2017-10-27T12:58:22Z</dcterms:created>
  <dcterms:modified xsi:type="dcterms:W3CDTF">2017-10-27T13:30:47Z</dcterms:modified>
</cp:coreProperties>
</file>